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00019d72bde42fb" /><Relationship Type="http://schemas.openxmlformats.org/officeDocument/2006/relationships/extended-properties" Target="/docProps/app.xml" Id="Rdc446ddacfa644c9" /><Relationship Type="http://schemas.openxmlformats.org/officeDocument/2006/relationships/officeDocument" Target="/ppt/presentation.xml" Id="Rcbba4de738914d4c" /></Relationships>
</file>

<file path=ppt/presentation.xml><?xml version="1.0" encoding="utf-8"?>
<p:presentation xmlns:p="http://schemas.openxmlformats.org/presentationml/2006/main">
  <p:sldMasterIdLst>
    <p:sldMasterId xmlns:r="http://schemas.openxmlformats.org/officeDocument/2006/relationships" id="2147483648" r:id="R245ac3a2308d4e66"/>
  </p:sldMasterIdLst>
  <p:notesMasterIdLst>
    <p:notesMasterId xmlns:r="http://schemas.openxmlformats.org/officeDocument/2006/relationships" r:id="R68c9fc571ad9406f"/>
  </p:notesMasterIdLst>
  <p:sldIdLst>
    <p:sldId xmlns:r="http://schemas.openxmlformats.org/officeDocument/2006/relationships" id="256" r:id="R2923467e0bd8427a"/>
    <p:sldId xmlns:r="http://schemas.openxmlformats.org/officeDocument/2006/relationships" id="257" r:id="Rca591084080b4fd7"/>
    <p:sldId xmlns:r="http://schemas.openxmlformats.org/officeDocument/2006/relationships" id="258" r:id="Rda76201ccf104dd3"/>
    <p:sldId xmlns:r="http://schemas.openxmlformats.org/officeDocument/2006/relationships" id="259" r:id="R9c7c0d0893604a18"/>
    <p:sldId xmlns:r="http://schemas.openxmlformats.org/officeDocument/2006/relationships" id="260" r:id="Rfe15e09198e0453e"/>
    <p:sldId xmlns:r="http://schemas.openxmlformats.org/officeDocument/2006/relationships" id="261" r:id="R70fd19b5daf541dd"/>
    <p:sldId xmlns:r="http://schemas.openxmlformats.org/officeDocument/2006/relationships" id="262" r:id="Racd90dcf7f5d4eb2"/>
    <p:sldId xmlns:r="http://schemas.openxmlformats.org/officeDocument/2006/relationships" id="263" r:id="R4e19e7512ea7490f"/>
    <p:sldId xmlns:r="http://schemas.openxmlformats.org/officeDocument/2006/relationships" id="264" r:id="R98d33b26ad6349ac"/>
    <p:sldId xmlns:r="http://schemas.openxmlformats.org/officeDocument/2006/relationships" id="265" r:id="R7cc4ff6e9d9c4426"/>
    <p:sldId xmlns:r="http://schemas.openxmlformats.org/officeDocument/2006/relationships" id="266" r:id="R31620d34cd3e4a49"/>
    <p:sldId xmlns:r="http://schemas.openxmlformats.org/officeDocument/2006/relationships" id="267" r:id="Rb87aee77be924e4a"/>
    <p:sldId xmlns:r="http://schemas.openxmlformats.org/officeDocument/2006/relationships" id="268" r:id="Rfaf2765ae88e48c0"/>
    <p:sldId xmlns:r="http://schemas.openxmlformats.org/officeDocument/2006/relationships" id="269" r:id="R17dfb555d8b2480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4fb515a4d314a37" /><Relationship Type="http://schemas.openxmlformats.org/officeDocument/2006/relationships/slideMaster" Target="/ppt/slideMasters/slideMaster1.xml" Id="R245ac3a2308d4e66" /><Relationship Type="http://schemas.openxmlformats.org/officeDocument/2006/relationships/notesMaster" Target="/ppt/notesMasters/notesMaster1.xml" Id="R68c9fc571ad9406f" /><Relationship Type="http://schemas.openxmlformats.org/officeDocument/2006/relationships/presProps" Target="/ppt/presProps.xml" Id="R8088207bc1604fa4" /><Relationship Type="http://schemas.openxmlformats.org/officeDocument/2006/relationships/tableStyles" Target="/ppt/tableStyles.xml" Id="Rae408c8f6ef14353" /><Relationship Type="http://schemas.openxmlformats.org/officeDocument/2006/relationships/slide" Target="/ppt/slides/slide1.xml" Id="R2923467e0bd8427a" /><Relationship Type="http://schemas.openxmlformats.org/officeDocument/2006/relationships/slide" Target="/ppt/slides/slide2.xml" Id="Rca591084080b4fd7" /><Relationship Type="http://schemas.openxmlformats.org/officeDocument/2006/relationships/slide" Target="/ppt/slides/slide3.xml" Id="Rda76201ccf104dd3" /><Relationship Type="http://schemas.openxmlformats.org/officeDocument/2006/relationships/slide" Target="/ppt/slides/slide4.xml" Id="R9c7c0d0893604a18" /><Relationship Type="http://schemas.openxmlformats.org/officeDocument/2006/relationships/slide" Target="/ppt/slides/slide5.xml" Id="Rfe15e09198e0453e" /><Relationship Type="http://schemas.openxmlformats.org/officeDocument/2006/relationships/slide" Target="/ppt/slides/slide6.xml" Id="R70fd19b5daf541dd" /><Relationship Type="http://schemas.openxmlformats.org/officeDocument/2006/relationships/slide" Target="/ppt/slides/slide7.xml" Id="Racd90dcf7f5d4eb2" /><Relationship Type="http://schemas.openxmlformats.org/officeDocument/2006/relationships/slide" Target="/ppt/slides/slide8.xml" Id="R4e19e7512ea7490f" /><Relationship Type="http://schemas.openxmlformats.org/officeDocument/2006/relationships/slide" Target="/ppt/slides/slide9.xml" Id="R98d33b26ad6349ac" /><Relationship Type="http://schemas.openxmlformats.org/officeDocument/2006/relationships/slide" Target="/ppt/slides/slide10.xml" Id="R7cc4ff6e9d9c4426" /><Relationship Type="http://schemas.openxmlformats.org/officeDocument/2006/relationships/slide" Target="/ppt/slides/slide11.xml" Id="R31620d34cd3e4a49" /><Relationship Type="http://schemas.openxmlformats.org/officeDocument/2006/relationships/slide" Target="/ppt/slides/slide12.xml" Id="Rb87aee77be924e4a" /><Relationship Type="http://schemas.openxmlformats.org/officeDocument/2006/relationships/slide" Target="/ppt/slides/slide13.xml" Id="Rfaf2765ae88e48c0" /><Relationship Type="http://schemas.openxmlformats.org/officeDocument/2006/relationships/slide" Target="/ppt/slides/slide14.xml" Id="R17dfb555d8b2480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309ac78ee624b5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58a6476b55e4b6d" /><Relationship Type="http://schemas.openxmlformats.org/officeDocument/2006/relationships/notesMaster" Target="/ppt/notesMasters/notesMaster1.xml" Id="Rdc3b21330acf402c" /></Relationships>
</file>

<file path=ppt/notesSlides/_rels/notesSlide2.xml.rels>&#65279;<?xml version="1.0" encoding="utf-8"?><Relationships xmlns="http://schemas.openxmlformats.org/package/2006/relationships"><Relationship Type="http://schemas.openxmlformats.org/officeDocument/2006/relationships/slide" Target="/ppt/slides/slide2.xml" Id="R7b93da44a42346ba" /><Relationship Type="http://schemas.openxmlformats.org/officeDocument/2006/relationships/notesMaster" Target="/ppt/notesMasters/notesMaster1.xml" Id="R0934a85e5cef4c97" /></Relationships>
</file>

<file path=ppt/notesSlides/_rels/notesSlide3.xml.rels>&#65279;<?xml version="1.0" encoding="utf-8"?><Relationships xmlns="http://schemas.openxmlformats.org/package/2006/relationships"><Relationship Type="http://schemas.openxmlformats.org/officeDocument/2006/relationships/slide" Target="/ppt/slides/slide3.xml" Id="R6c2047ab7b9249ce" /><Relationship Type="http://schemas.openxmlformats.org/officeDocument/2006/relationships/notesMaster" Target="/ppt/notesMasters/notesMaster1.xml" Id="R1e4efd13842b4f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eee48f65edfa4435" /><Relationship Type="http://schemas.openxmlformats.org/officeDocument/2006/relationships/notesMaster" Target="/ppt/notesMasters/notesMaster1.xml" Id="Rd0b1d8248aec4766" /></Relationships>
</file>

<file path=ppt/notesSlides/_rels/notesSlide5.xml.rels>&#65279;<?xml version="1.0" encoding="utf-8"?><Relationships xmlns="http://schemas.openxmlformats.org/package/2006/relationships"><Relationship Type="http://schemas.openxmlformats.org/officeDocument/2006/relationships/slide" Target="/ppt/slides/slide5.xml" Id="R7c03b0b0543d44ee" /><Relationship Type="http://schemas.openxmlformats.org/officeDocument/2006/relationships/notesMaster" Target="/ppt/notesMasters/notesMaster1.xml" Id="Rd1c8f8caa7954ed6" /></Relationships>
</file>

<file path=ppt/notesSlides/_rels/notesSlide6.xml.rels>&#65279;<?xml version="1.0" encoding="utf-8"?><Relationships xmlns="http://schemas.openxmlformats.org/package/2006/relationships"><Relationship Type="http://schemas.openxmlformats.org/officeDocument/2006/relationships/slide" Target="/ppt/slides/slide6.xml" Id="Rdb963f0acab44772" /><Relationship Type="http://schemas.openxmlformats.org/officeDocument/2006/relationships/notesMaster" Target="/ppt/notesMasters/notesMaster1.xml" Id="Rc7c6dcc11d654f36" /></Relationships>
</file>

<file path=ppt/notesSlides/_rels/notesSlide7.xml.rels>&#65279;<?xml version="1.0" encoding="utf-8"?><Relationships xmlns="http://schemas.openxmlformats.org/package/2006/relationships"><Relationship Type="http://schemas.openxmlformats.org/officeDocument/2006/relationships/slide" Target="/ppt/slides/slide7.xml" Id="R48a649725e9c47be" /><Relationship Type="http://schemas.openxmlformats.org/officeDocument/2006/relationships/notesMaster" Target="/ppt/notesMasters/notesMaster1.xml" Id="R60f0e6562cf44208" /></Relationships>
</file>

<file path=ppt/notesSlides/_rels/notesSlide8.xml.rels>&#65279;<?xml version="1.0" encoding="utf-8"?><Relationships xmlns="http://schemas.openxmlformats.org/package/2006/relationships"><Relationship Type="http://schemas.openxmlformats.org/officeDocument/2006/relationships/slide" Target="/ppt/slides/slide8.xml" Id="R1a6853cf372340dd" /><Relationship Type="http://schemas.openxmlformats.org/officeDocument/2006/relationships/notesMaster" Target="/ppt/notesMasters/notesMaster1.xml" Id="Rb2b551cbc1c94205" /></Relationships>
</file>

<file path=ppt/notesSlides/_rels/notesSlide9.xml.rels>&#65279;<?xml version="1.0" encoding="utf-8"?><Relationships xmlns="http://schemas.openxmlformats.org/package/2006/relationships"><Relationship Type="http://schemas.openxmlformats.org/officeDocument/2006/relationships/slide" Target="/ppt/slides/slide9.xml" Id="R29c0670c3ed7430b" /><Relationship Type="http://schemas.openxmlformats.org/officeDocument/2006/relationships/notesMaster" Target="/ppt/notesMasters/notesMaster1.xml" Id="R4751aac2636f4a0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6fec1ebf71c4709" /><Relationship Type="http://schemas.openxmlformats.org/officeDocument/2006/relationships/notesMaster" Target="/ppt/notesMasters/notesMaster1.xml" Id="Red585773fc5c40a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3a19061a8484d9f" /><Relationship Type="http://schemas.openxmlformats.org/officeDocument/2006/relationships/notesMaster" Target="/ppt/notesMasters/notesMaster1.xml" Id="Rd049cf1865f042c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432aa71e4f24f58" /><Relationship Type="http://schemas.openxmlformats.org/officeDocument/2006/relationships/notesMaster" Target="/ppt/notesMasters/notesMaster1.xml" Id="Re2a63c4029c14ca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395de89ad9d4f88" /><Relationship Type="http://schemas.openxmlformats.org/officeDocument/2006/relationships/notesMaster" Target="/ppt/notesMasters/notesMaster1.xml" Id="R81ad1d5b71fd407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c9986fb92c54f9e" /><Relationship Type="http://schemas.openxmlformats.org/officeDocument/2006/relationships/notesMaster" Target="/ppt/notesMasters/notesMaster1.xml" Id="R3d1d7e188e5848cb" /></Relationships>
</file>

<file path=ppt/notesSlides/notesSlide1.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pPr rtl="1"/>
            <a:r>
              <a:rPr lang="ar-SA"/>
              <a:t>لو طلب عميل من مساعد المتجر فتح سجل عميل آخر، من يتأكد أن المساعد لن يفعل ذلك؟ مِحَك منصة تختبر هذا النوع من حدود الوصول وتوثق ما حدث حتى يراجعه فريق الأمن والمطور.</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pPr rtl="1"/>
            <a:r>
              <a:rPr lang="ar-SA"/>
              <a:t>نبدأ بشركات البرمجيات والتجارة الإلكترونية التي تملك وكيل خدمة عملاء وبيئة اختبار يمكن ربطها عبر API. المستخدم اليومي هو المطور أو مختبر الأمن، والمشتري المتوقع مسؤول الأمن أو المدير التقني. هذه الشريحة فرضية دخول للسوق نحتاج التحقق منها بمقابلات.</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pPr rtl="1"/>
            <a:r>
              <a:rPr lang="ar-SA"/>
              <a:t>القيمة المقترحة هي جمع الحالة والنتيجة والدليل في مسار واحد. فريق العميل يطبق المعالجة ثم يعيد الفحص. مِحَك منتج اختبار وتوثيق، ولا يمنح ضمان أمان شامل أو شهادة امتثال.</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4.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pPr rtl="1"/>
            <a:r>
              <a:rPr lang="ar-SA"/>
              <a:t>يمكن تقييم نموذج نصي مباشرة. أما اختبار صلاحيات وكيل شركة فيحتاج ربطًا مصرحًا وبيانات من بيئة اختبار، وتسجيلًا لطلبات الأدوات وإيصالات تنفيذها. اختلاف الهدف أو المنهجية قد يجعل المقارنة غير صالحة، لذلك لا نعلن نجاح الإصلاح لمجرد تغير الرد.</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5.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pPr rtl="1"/>
            <a:r>
              <a:rPr lang="ar-SA"/>
              <a:t>شغلنا من الموقع خمس حالات فعلية على deepseek-flash. اكتملت الأربع المعادية دون ظهور العلامة الاصطناعية، وأجاب الضابط المسموح عن مدة الاسترجاع. هذه تجربة واحدة لكل حالة، ولا تثبت أمان النموذج أو وكيل إنتاجي. الملف الخام المصاحب يحتفظ بردود المزود وتوقيتاتها وتوقيع المصدر. لا نستخدم هذه الأرقام بوصفها عملاء أو مؤشرات سوق.</a:t>
            </a:r>
          </a:p>
          <a:p>
            <a:r>
              <a:t/>
            </a:r>
          </a:p>
          <a:p>
            <a:pPr rtl="1"/>
            <a:r>
              <a:rPr lang="ar-SA"/>
              <a:t>المصادر وحدود الأرقام:</a:t>
            </a:r>
          </a:p>
          <a:p>
            <a:pPr rtl="1"/>
            <a:r>
              <a:rPr lang="ar-SA"/>
              <a:t>ملف live-assessment-20261031.json، تشغيل 52abb4da-82e1-4e76-916a-1a55d84dddc9. evaluation_version: mihak-public-model-assessment-v2. tools_enabled=false. تاريخ محلي: 2026-10-31 Asia/Riyadh.</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6.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pPr rtl="1"/>
            <a:r>
              <a:rPr lang="ar-SA"/>
              <a:t>نحافظ على وصول مجاني محدود حتى لا تصبح تكلفة النماذج مفتوحة. نفترض أن الشركات قد تدفع مقابل إعداد الاختبار والتقييم المدار والمتابعة. خمسة آلاف ريال للتقييم وألف شهريًا فرضيتا تسعير سنختبرهما، وليستا مبيعات أو أسعارًا مثبتة. لم نثبت هامش الربح أو الاستعداد للدفع بعد.</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7.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pPr rtl="1"/>
            <a:r>
              <a:rPr lang="ar-SA"/>
              <a:t>تذكر الهيئة أن سوق الأمن السيبراني السعودي بلغ 16.3 مليار ريال في 2025. هذا سياق عام، ولا نقول إنه السوق الذي سنستحوذ عليه. عدد الجهات التي تملك وكلاء مناسبين غير محصور بعد. مثال المئة جهة باثني عشر ألف ريال اشتراكًا سنويًا يوضح طريقة حساب سوق قابل للخدمة فقط. هدفنا التشغيلي الأول ثلاثة شركاء تجريبيين ثم إثبات الاستعداد للدفع.</a:t>
            </a:r>
          </a:p>
          <a:p>
            <a:r>
              <a:t/>
            </a:r>
          </a:p>
          <a:p>
            <a:pPr rtl="1"/>
            <a:r>
              <a:rPr lang="ar-SA"/>
              <a:t>المصادر وحدود الأرقام:</a:t>
            </a:r>
          </a:p>
          <a:p>
            <a:pPr rtl="1"/>
            <a:r>
              <a:rPr lang="ar-SA"/>
              <a:t>الهيئة الوطنية للأمن السيبراني، الدراسات والتقارير، المؤشرات الاقتصادية 2026 ببيانات 2025: https://nca.gov.sa/ar/studies-and-reports/ . افتراضاتنا: 100 جهة و12000 ريال سنويًا. ليست نتيجة مسح سوق.</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8.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pPr rtl="1"/>
            <a:r>
              <a:rPr lang="ar-SA"/>
              <a:t>Promptfoo يدعم الاختبار الآلي وHTTP والتكامل مع CI/CD وإعداد لغات متعددة. وPyRIT إطار مفتوح المصدر لأتمتة تحديد المخاطر. لذلك لا ندعي غياب المنافسين أو أنهم يدعمون الإنجليزية فقط. نحتاج إثبات أن رحلة اختبار وكيل خدمة العملاء العربي وأدلة صلاحياته أسهل وأكثر فائدة لشريحتنا.</a:t>
            </a:r>
          </a:p>
          <a:p>
            <a:r>
              <a:t/>
            </a:r>
          </a:p>
          <a:p>
            <a:pPr rtl="1"/>
            <a:r>
              <a:rPr lang="ar-SA"/>
              <a:t>المصادر وحدود الأرقام:</a:t>
            </a:r>
          </a:p>
          <a:p>
            <a:r>
              <a:t>https://www.promptfoo.dev/docs/red-team/quickstart/</a:t>
            </a:r>
          </a:p>
          <a:p>
            <a:r>
              <a:t>https://www.promptfoo.dev/docs/red-team/configuration/</a:t>
            </a:r>
          </a:p>
          <a:p>
            <a:r>
              <a:t>https://microsoft.github.io/PyRIT/</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9.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pPr rtl="1"/>
            <a:r>
              <a:rPr lang="ar-SA"/>
              <a:t>حتى الآن تواصلنا مع شخص واحد أبدى اهتمامًا وسأل عن المشروع، حسب إفادة المؤسس. لا نعد ذلك عميلًا أو شراكة ولا نختلق عدد مستخدمين. سنجري خمس مقابلات حول طريقة اعتماد الوكلاء ومشكلاتهم الفعلية، ثم نحاول الحصول على ثلاث تجارب مفوضة وعرض مدفوع واحد. هذه أهداف لاحقة وليست إنجازات حالية.</a:t>
            </a:r>
          </a:p>
          <a:p>
            <a:r>
              <a:t/>
            </a:r>
          </a:p>
          <a:p>
            <a:pPr rtl="1"/>
            <a:r>
              <a:rPr lang="ar-SA"/>
              <a:t>المصادر وحدود الأرقام:</a:t>
            </a:r>
          </a:p>
          <a:p>
            <a:pPr rtl="1"/>
            <a:r>
              <a:rPr lang="ar-SA"/>
              <a:t>إفادة المؤسس في هذه المحادثة بتاريخ 2026-10-31. لا توجد بيانات تثبت إيرادات أو عملاء مدفوعين.</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0.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pPr rtl="1"/>
            <a:r>
              <a:rPr lang="ar-SA"/>
              <a:t>أقود تطوير المنتج والاختبارات. والدور المقترح لسديم هو اكتشاف العملاء وتنسيق المشروع: ترتيب المقابلات وتوثيق الملاحظات ومتابعة التجارب. هذا تقسيم عمل مقترح ينبغي أن تتفق عليه سديم فعليًا. لم ندرج لها مؤهلات أو خبرات لم تُقدّم. شرط البرنامج حد أدنى عضوين، وذكر الاسمين وحده لا يثبت التعاون.</a:t>
            </a:r>
          </a:p>
          <a:p>
            <a:r>
              <a:t/>
            </a:r>
          </a:p>
          <a:p>
            <a:pPr rtl="1"/>
            <a:r>
              <a:rPr lang="ar-SA"/>
              <a:t>المصادر وحدود الأرقام:</a:t>
            </a:r>
          </a:p>
          <a:p>
            <a:pPr rtl="1"/>
            <a:r>
              <a:rPr lang="ar-SA"/>
              <a:t>الاسم والمؤهل من بيانات المؤسس. اسم سديم من رد المؤسس 2026-10-31. الدور مقترح ولم يوثق تنفيذ أعمال سابقة.</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1.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pPr rtl="1"/>
            <a:r>
              <a:rPr lang="ar-SA"/>
              <a:t>نقترح طلب دعم ستين ألف ريال على تسعين يومًا. خمسة وعشرون ألفًا للربط وتجهيز التجارب، خمسة عشر ألفًا لجودة الحالات ومراجعة الأدلة، وعشرة آلاف للتشغيل وعشرة آلاف لاكتشاف العملاء. هذه ميزانية تخطيط أولية، وليست عروض أسعار أو التزامًا تمويليًا. نطلب من الكراج أيضًا إرشادًا تجاريًا وربطًا بثلاث جهات مناسبة. لا نفترض تقييمًا للشركة أو نسبة ملكية.</a:t>
            </a:r>
          </a:p>
          <a:p>
            <a:r>
              <a:t/>
            </a:r>
          </a:p>
          <a:p>
            <a:pPr rtl="1"/>
            <a:r>
              <a:rPr lang="ar-SA"/>
              <a:t>المصادر وحدود الأرقام:</a:t>
            </a:r>
          </a:p>
          <a:p>
            <a:pPr rtl="1"/>
            <a:r>
              <a:rPr lang="ar-SA"/>
              <a:t>افتراض تخطيطي أُعد للعرض. إجمالي الميزانية: 25000+15000+10000+10000=60000 ريال. يتطلب اعتماد المؤسس قبل التقديم.</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2.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pPr rtl="1"/>
            <a:r>
              <a:rPr lang="ar-SA"/>
              <a:t>هدفنا ليس إضافة أكبر عدد من الخصائص. نريد إثبات أن العميل يستطيع ربط بيئة الاختبار، وفهم دليل مفيد، ثم الدفع لإعادة الاختبار. سنقيس زمن الربط، اكتمال الأدلة، استمرار الحالات المسموحة، وتكلفة النموذج والعمل البشري لكل تقييم.</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3.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pPr rtl="1"/>
            <a:r>
              <a:rPr lang="ar-SA"/>
              <a:t>هذا الملحق للأسئلة. نميز بين محاولة الاختراق، طلب العملية، الأثر المنفذ، ونجاح المعالجة. توقيع المصدر يثبت أصل الدليل وسلامته فقط. تشغيل اليوم كان نصيًا دون أدوات. النسخة المحلية المؤرشفة تمثل مسارًا أقدم، واجتياز اختباراتها لا يثبت جودة النسخة السحابية الحالية.</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4.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pPr rtl="1"/>
            <a:r>
              <a:rPr lang="ar-SA"/>
              <a:t>المصادر الرسمية والمراجع الكاملة في دليل التسليم وملاحظات الشرائح. لا تستخدم أرقام الاختراق الواردة في العرض القديم باعتبارها اختبارات عملاء، ولا تستخدم سوق الأمن السيبراني كله بوصفه سوق مِحَك.</a:t>
            </a:r>
          </a:p>
          <a:p>
            <a:r>
              <a:t/>
            </a:r>
          </a:p>
          <a:p>
            <a:pPr rtl="1"/>
            <a:r>
              <a:rPr lang="ar-SA"/>
              <a:t>المصادر وحدود الأرقام:</a:t>
            </a:r>
          </a:p>
          <a:p>
            <a:r>
              <a:t>https://nca.gov.sa/ar/studies-and-reports/</a:t>
            </a:r>
          </a:p>
          <a:p>
            <a:r>
              <a:t>https://www.promptfoo.dev/docs/red-team/quickstart/</a:t>
            </a:r>
          </a:p>
          <a:p>
            <a:r>
              <a:t>https://www.promptfoo.dev/docs/red-team/configuration/</a:t>
            </a:r>
          </a:p>
          <a:p>
            <a:r>
              <a:t>https://microsoft.github.io/PyRIT/</a:t>
            </a:r>
          </a:p>
          <a:p>
            <a:r>
              <a:t>https://genai.owasp.org/llmrisk/llm062025-excessive-agency/?lang=us</a:t>
            </a:r>
          </a:p>
        </p:txBody>
      </p:sp>
      <p:sp>
        <p:nvSpPr>
          <p:cNvPr id="4" name="Slide Number Placeholder 3"/>
          <p:cNvSpPr>
            <a:spLocks noGrp="1"/>
          </p:cNvSpPr>
          <p:nvPr>
            <p:ph type="sldNum" idx="5"/>
          </p:nvPr>
        </p:nvSpPr>
        <p:spPr/>
        <p:txBody>
          <a:bodyPr/>
          <a:lstStyle/>
          <a:p/>
        </p:txBody>
      </p:sp>
    </p:spTree>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f27086a3812427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06b403122994a4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ee64c3142114c6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eb81b5e0bf3489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c407043182e48d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7afc85a3a304f9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988D5F4-BC20-4117-A82C-AB560D228A9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903591B-CDE3-429C-8A79-70FE4C658C6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40CDE15-B2D8-4552-8B63-20E7E9FEA14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28AD574-12E5-4634-BD3E-8FC301241A8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2096AB6-0520-4F32-A812-91CEC3655CF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343D1BD-CDEF-4F12-83A8-1A5A75207C1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8E579CC-F71A-40F3-8A16-87FB4AEB617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E585816-E6DA-49BF-8C82-FF6CE3B6AA3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EEC4A2F-ED5F-41F8-9E69-42187EB7963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6A0FC9A-9CBC-469C-AA6A-B963395188E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ac154ee8aa8440e" /><Relationship Type="http://schemas.openxmlformats.org/officeDocument/2006/relationships/slideLayout" Target="/ppt/slideLayouts/slideLayout1.xml" Id="Rd8c07104e02a4b95" /><Relationship Type="http://schemas.openxmlformats.org/officeDocument/2006/relationships/slideLayout" Target="/ppt/slideLayouts/slideLayout2.xml" Id="R03b97828ee324ca2" /><Relationship Type="http://schemas.openxmlformats.org/officeDocument/2006/relationships/slideLayout" Target="/ppt/slideLayouts/slideLayout3.xml" Id="Rdcd5788d4a514ac3" /><Relationship Type="http://schemas.openxmlformats.org/officeDocument/2006/relationships/slideLayout" Target="/ppt/slideLayouts/slideLayout4.xml" Id="R959bafc872944cb3" /><Relationship Type="http://schemas.openxmlformats.org/officeDocument/2006/relationships/slideLayout" Target="/ppt/slideLayouts/slideLayout5.xml" Id="R5f796c9c05044e14" /><Relationship Type="http://schemas.openxmlformats.org/officeDocument/2006/relationships/slideLayout" Target="/ppt/slideLayouts/slideLayout6.xml" Id="Ra1c5a3f3086944d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8c07104e02a4b95"/>
    <p:sldLayoutId xmlns:r="http://schemas.openxmlformats.org/officeDocument/2006/relationships" id="2147483650" r:id="R03b97828ee324ca2"/>
    <p:sldLayoutId xmlns:r="http://schemas.openxmlformats.org/officeDocument/2006/relationships" id="2147483651" r:id="Rdcd5788d4a514ac3"/>
    <p:sldLayoutId xmlns:r="http://schemas.openxmlformats.org/officeDocument/2006/relationships" id="2147483652" r:id="R959bafc872944cb3"/>
    <p:sldLayoutId xmlns:r="http://schemas.openxmlformats.org/officeDocument/2006/relationships" id="2147483653" r:id="R5f796c9c05044e14"/>
    <p:sldLayoutId xmlns:r="http://schemas.openxmlformats.org/officeDocument/2006/relationships" id="2147483654" r:id="Ra1c5a3f3086944d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9f4807acf06451a" /><Relationship Type="http://schemas.openxmlformats.org/officeDocument/2006/relationships/notesSlide" Target="/ppt/notesSlides/notesSlide1.xml" Id="R7dd6205788e04c8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e6723844e24433e" /><Relationship Type="http://schemas.openxmlformats.org/officeDocument/2006/relationships/notesSlide" Target="/ppt/notesSlides/notesSlide2.xml" Id="R19b53f13e785491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d2baff539db44a5" /><Relationship Type="http://schemas.openxmlformats.org/officeDocument/2006/relationships/notesSlide" Target="/ppt/notesSlides/notesSlide3.xml" Id="R3d252040941e4201"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5005309be274609" /><Relationship Type="http://schemas.openxmlformats.org/officeDocument/2006/relationships/notesSlide" Target="/ppt/notesSlides/notesSlide4.xml" Id="R4b53dfc3038c401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e258256d6ef45b1" /><Relationship Type="http://schemas.openxmlformats.org/officeDocument/2006/relationships/image" Target="/ppt/media/image.png" Id="R67f1e319a09645dd" /><Relationship Type="http://schemas.openxmlformats.org/officeDocument/2006/relationships/notesSlide" Target="/ppt/notesSlides/notesSlide5.xml" Id="Rf956353d06dc4e9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3269f6611ea461b" /><Relationship Type="http://schemas.openxmlformats.org/officeDocument/2006/relationships/notesSlide" Target="/ppt/notesSlides/notesSlide6.xml" Id="Rc3d2db95fe8c496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a67bc8a0a384222" /><Relationship Type="http://schemas.openxmlformats.org/officeDocument/2006/relationships/notesSlide" Target="/ppt/notesSlides/notesSlide7.xml" Id="R0bf9503f1790419b"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8ab99efa29e549d0" /><Relationship Type="http://schemas.openxmlformats.org/officeDocument/2006/relationships/notesSlide" Target="/ppt/notesSlides/notesSlide8.xml" Id="R6ce949d93f3f4813"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9773c18e0a384ae8" /><Relationship Type="http://schemas.openxmlformats.org/officeDocument/2006/relationships/notesSlide" Target="/ppt/notesSlides/notesSlide9.xml" Id="R89801d53629d4aa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fe7754b49fb64b4d" /><Relationship Type="http://schemas.openxmlformats.org/officeDocument/2006/relationships/notesSlide" Target="/ppt/notesSlides/notesSlide10.xml" Id="R454ae0d85b464e5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83d2dd48bd84362" /><Relationship Type="http://schemas.openxmlformats.org/officeDocument/2006/relationships/notesSlide" Target="/ppt/notesSlides/notesSlide11.xml" Id="Ra5ad12b27101461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cc28263cfb744622" /><Relationship Type="http://schemas.openxmlformats.org/officeDocument/2006/relationships/notesSlide" Target="/ppt/notesSlides/notesSlide12.xml" Id="R79c08f44a10247e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c96f3386a55b4040" /><Relationship Type="http://schemas.openxmlformats.org/officeDocument/2006/relationships/notesSlide" Target="/ppt/notesSlides/notesSlide13.xml" Id="Rcc746ca602cb406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de331638d2b54a1a" /><Relationship Type="http://schemas.openxmlformats.org/officeDocument/2006/relationships/notesSlide" Target="/ppt/notesSlides/notesSlide14.xml" Id="Rf0a71a7b759640c4" /></Relationships>
</file>

<file path=ppt/slides/slide1.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183F35"/>
        </a:solidFill>
      </p:bgPr>
    </p:bg>
    <p:spTree>
      <p:nvGrpSpPr>
        <p:cNvPr id="1" name=""/>
        <p:cNvGrpSpPr/>
        <p:nvPr/>
      </p:nvGrpSpPr>
      <p:grpSpPr>
        <a:xfrm/>
      </p:grpSpPr>
      <p:sp>
        <p:nvSpPr>
          <p:cNvPr id="5" name="مِحَك">
            <a:extLst>
              <a:ext uri="{FF2B5EF4-FFF2-40B4-BE49-F238E27FC236}">
                <ns2:creationId id="{55DA3CFF-D139-4F2B-8059-E2B1A8DD053D}"/>
              </a:ext>
            </a:extLst>
          </p:cNvPr>
          <p:cNvSpPr>
            <a:spLocks noGrp="1"/>
          </p:cNvSpPr>
          <p:nvPr/>
        </p:nvSpPr>
        <p:spPr>
          <a:xfrm>
            <a:off x="685800" y="1095375"/>
            <a:ext cx="10820400" cy="1333500"/>
          </a:xfrm>
          <a:prstGeom prst="rect">
            <a:avLst/>
          </a:prstGeom>
          <a:noFill/>
          <a:ln w="0">
            <a:noFill/>
          </a:ln>
        </p:spPr>
        <p:txBody>
          <a:bodyPr wrap="square" lIns="0" tIns="0" rIns="0" bIns="0" anchor="t">
            <a:noAutofit/>
          </a:bodyPr>
          <a:lstStyle>
            <a:defPPr algn="r">
              <a:defRPr sz="7800" b="1">
                <a:solidFill>
                  <a:srgbClr val="F4EFE6"/>
                </a:solidFill>
                <a:latin typeface="Tahoma"/>
                <a:ea typeface="Tahoma"/>
                <a:cs typeface="Tahoma"/>
              </a:defRPr>
            </a:defPPr>
            <a:lvl1pPr algn="r">
              <a:defRPr sz="7800" b="1">
                <a:solidFill>
                  <a:srgbClr val="F4EFE6"/>
                </a:solidFill>
                <a:latin typeface="Tahoma"/>
                <a:ea typeface="Tahoma"/>
                <a:cs typeface="Tahoma"/>
              </a:defRPr>
            </a:lvl1pPr>
            <a:lvl2pPr algn="r">
              <a:defRPr sz="7800" b="1">
                <a:solidFill>
                  <a:srgbClr val="F4EFE6"/>
                </a:solidFill>
                <a:latin typeface="Tahoma"/>
                <a:ea typeface="Tahoma"/>
                <a:cs typeface="Tahoma"/>
              </a:defRPr>
            </a:lvl2pPr>
            <a:lvl3pPr algn="r">
              <a:defRPr sz="7800" b="1">
                <a:solidFill>
                  <a:srgbClr val="F4EFE6"/>
                </a:solidFill>
                <a:latin typeface="Tahoma"/>
                <a:ea typeface="Tahoma"/>
                <a:cs typeface="Tahoma"/>
              </a:defRPr>
            </a:lvl3pPr>
            <a:lvl4pPr algn="r">
              <a:defRPr sz="7800" b="1">
                <a:solidFill>
                  <a:srgbClr val="F4EFE6"/>
                </a:solidFill>
                <a:latin typeface="Tahoma"/>
                <a:ea typeface="Tahoma"/>
                <a:cs typeface="Tahoma"/>
              </a:defRPr>
            </a:lvl4pPr>
            <a:lvl5pPr algn="r">
              <a:defRPr sz="7800" b="1">
                <a:solidFill>
                  <a:srgbClr val="F4EFE6"/>
                </a:solidFill>
                <a:latin typeface="Tahoma"/>
                <a:ea typeface="Tahoma"/>
                <a:cs typeface="Tahoma"/>
              </a:defRPr>
            </a:lvl5pPr>
            <a:lvl6pPr algn="r">
              <a:defRPr sz="7800" b="1">
                <a:solidFill>
                  <a:srgbClr val="F4EFE6"/>
                </a:solidFill>
                <a:latin typeface="Tahoma"/>
                <a:ea typeface="Tahoma"/>
                <a:cs typeface="Tahoma"/>
              </a:defRPr>
            </a:lvl6pPr>
            <a:lvl7pPr algn="r">
              <a:defRPr sz="7800" b="1">
                <a:solidFill>
                  <a:srgbClr val="F4EFE6"/>
                </a:solidFill>
                <a:latin typeface="Tahoma"/>
                <a:ea typeface="Tahoma"/>
                <a:cs typeface="Tahoma"/>
              </a:defRPr>
            </a:lvl7pPr>
            <a:lvl8pPr algn="r">
              <a:defRPr sz="7800" b="1">
                <a:solidFill>
                  <a:srgbClr val="F4EFE6"/>
                </a:solidFill>
                <a:latin typeface="Tahoma"/>
                <a:ea typeface="Tahoma"/>
                <a:cs typeface="Tahoma"/>
              </a:defRPr>
            </a:lvl8pPr>
            <a:lvl9pPr algn="r">
              <a:defRPr sz="7800" b="1">
                <a:solidFill>
                  <a:srgbClr val="F4EFE6"/>
                </a:solidFill>
                <a:latin typeface="Tahoma"/>
                <a:ea typeface="Tahoma"/>
                <a:cs typeface="Tahoma"/>
              </a:defRPr>
            </a:lvl9pPr>
          </a:lstStyle>
          <a:p>
            <a:pPr algn="r" rtl="1">
              <a:defRPr sz="7800" b="1">
                <a:solidFill>
                  <a:srgbClr val="F4EFE6"/>
                </a:solidFill>
                <a:latin typeface="Tahoma"/>
                <a:ea typeface="Tahoma"/>
                <a:cs typeface="Tahoma"/>
              </a:defRPr>
            </a:pPr>
            <a:r>
              <a:rPr sz="7800" b="1" lang="ar-SA">
                <a:solidFill>
                  <a:srgbClr val="F4EFE6"/>
                </a:solidFill>
                <a:latin typeface="Tahoma"/>
                <a:ea typeface="Tahoma"/>
                <a:cs typeface="Tahoma"/>
              </a:rPr>
              <a:t>مِحَك</a:t>
            </a:r>
          </a:p>
        </p:txBody>
      </p:sp>
      <p:sp>
        <p:nvSpPr>
          <p:cNvPr id="2" name="اختبار أمن وكلاء الذكاء الاصطناعي">
            <a:extLst>
              <a:ext uri="{FF2B5EF4-FFF2-40B4-BE49-F238E27FC236}">
                <ns2:creationId id="{DA1A8155-8B0A-454F-8EF4-DD3BBF65949D}"/>
              </a:ext>
            </a:extLst>
          </p:cNvPr>
          <p:cNvSpPr>
            <a:spLocks noGrp="1"/>
          </p:cNvSpPr>
          <p:nvPr/>
        </p:nvSpPr>
        <p:spPr>
          <a:xfrm>
            <a:off x="685800" y="2781300"/>
            <a:ext cx="10820400" cy="762000"/>
          </a:xfrm>
          <a:prstGeom prst="rect">
            <a:avLst/>
          </a:prstGeom>
          <a:noFill/>
          <a:ln w="0">
            <a:noFill/>
          </a:ln>
        </p:spPr>
        <p:txBody>
          <a:bodyPr wrap="square" lIns="0" tIns="0" rIns="0" bIns="0" anchor="t">
            <a:noAutofit/>
          </a:bodyPr>
          <a:lstStyle>
            <a:defPPr algn="r">
              <a:defRPr sz="3600" b="1">
                <a:solidFill>
                  <a:srgbClr val="F4EFE6"/>
                </a:solidFill>
                <a:latin typeface="Tahoma"/>
                <a:ea typeface="Tahoma"/>
                <a:cs typeface="Tahoma"/>
              </a:defRPr>
            </a:defPPr>
            <a:lvl1pPr algn="r">
              <a:defRPr sz="3600" b="1">
                <a:solidFill>
                  <a:srgbClr val="F4EFE6"/>
                </a:solidFill>
                <a:latin typeface="Tahoma"/>
                <a:ea typeface="Tahoma"/>
                <a:cs typeface="Tahoma"/>
              </a:defRPr>
            </a:lvl1pPr>
            <a:lvl2pPr algn="r">
              <a:defRPr sz="3600" b="1">
                <a:solidFill>
                  <a:srgbClr val="F4EFE6"/>
                </a:solidFill>
                <a:latin typeface="Tahoma"/>
                <a:ea typeface="Tahoma"/>
                <a:cs typeface="Tahoma"/>
              </a:defRPr>
            </a:lvl2pPr>
            <a:lvl3pPr algn="r">
              <a:defRPr sz="3600" b="1">
                <a:solidFill>
                  <a:srgbClr val="F4EFE6"/>
                </a:solidFill>
                <a:latin typeface="Tahoma"/>
                <a:ea typeface="Tahoma"/>
                <a:cs typeface="Tahoma"/>
              </a:defRPr>
            </a:lvl3pPr>
            <a:lvl4pPr algn="r">
              <a:defRPr sz="3600" b="1">
                <a:solidFill>
                  <a:srgbClr val="F4EFE6"/>
                </a:solidFill>
                <a:latin typeface="Tahoma"/>
                <a:ea typeface="Tahoma"/>
                <a:cs typeface="Tahoma"/>
              </a:defRPr>
            </a:lvl4pPr>
            <a:lvl5pPr algn="r">
              <a:defRPr sz="3600" b="1">
                <a:solidFill>
                  <a:srgbClr val="F4EFE6"/>
                </a:solidFill>
                <a:latin typeface="Tahoma"/>
                <a:ea typeface="Tahoma"/>
                <a:cs typeface="Tahoma"/>
              </a:defRPr>
            </a:lvl5pPr>
            <a:lvl6pPr algn="r">
              <a:defRPr sz="3600" b="1">
                <a:solidFill>
                  <a:srgbClr val="F4EFE6"/>
                </a:solidFill>
                <a:latin typeface="Tahoma"/>
                <a:ea typeface="Tahoma"/>
                <a:cs typeface="Tahoma"/>
              </a:defRPr>
            </a:lvl6pPr>
            <a:lvl7pPr algn="r">
              <a:defRPr sz="3600" b="1">
                <a:solidFill>
                  <a:srgbClr val="F4EFE6"/>
                </a:solidFill>
                <a:latin typeface="Tahoma"/>
                <a:ea typeface="Tahoma"/>
                <a:cs typeface="Tahoma"/>
              </a:defRPr>
            </a:lvl7pPr>
            <a:lvl8pPr algn="r">
              <a:defRPr sz="3600" b="1">
                <a:solidFill>
                  <a:srgbClr val="F4EFE6"/>
                </a:solidFill>
                <a:latin typeface="Tahoma"/>
                <a:ea typeface="Tahoma"/>
                <a:cs typeface="Tahoma"/>
              </a:defRPr>
            </a:lvl8pPr>
            <a:lvl9pPr algn="r">
              <a:defRPr sz="3600" b="1">
                <a:solidFill>
                  <a:srgbClr val="F4EFE6"/>
                </a:solidFill>
                <a:latin typeface="Tahoma"/>
                <a:ea typeface="Tahoma"/>
                <a:cs typeface="Tahoma"/>
              </a:defRPr>
            </a:lvl9pPr>
          </a:lstStyle>
          <a:p>
            <a:pPr algn="r" rtl="1">
              <a:defRPr sz="3600" b="1">
                <a:solidFill>
                  <a:srgbClr val="F4EFE6"/>
                </a:solidFill>
                <a:latin typeface="Tahoma"/>
                <a:ea typeface="Tahoma"/>
                <a:cs typeface="Tahoma"/>
              </a:defRPr>
            </a:pPr>
            <a:r>
              <a:rPr sz="3600" b="1" lang="ar-SA">
                <a:solidFill>
                  <a:srgbClr val="F4EFE6"/>
                </a:solidFill>
                <a:latin typeface="Tahoma"/>
                <a:ea typeface="Tahoma"/>
                <a:cs typeface="Tahoma"/>
              </a:rPr>
              <a:t>اختبار أمن وكلاء الذكاء الاصطناعي</a:t>
            </a:r>
          </a:p>
        </p:txBody>
      </p:sp>
      <p:sp>
        <p:nvSpPr>
          <p:cNvPr id="3" name="أدلة تساعد فريقك على مراجعة حدود ال">
            <a:extLst>
              <a:ext uri="{FF2B5EF4-FFF2-40B4-BE49-F238E27FC236}">
                <ns2:creationId id="{0914CF5B-5995-40B7-BD7B-DCA0534DCD5C}"/>
              </a:ext>
            </a:extLst>
          </p:cNvPr>
          <p:cNvSpPr>
            <a:spLocks noGrp="1"/>
          </p:cNvSpPr>
          <p:nvPr/>
        </p:nvSpPr>
        <p:spPr>
          <a:xfrm>
            <a:off x="685800" y="3810000"/>
            <a:ext cx="10820400" cy="952500"/>
          </a:xfrm>
          <a:prstGeom prst="rect">
            <a:avLst/>
          </a:prstGeom>
          <a:noFill/>
          <a:ln w="0">
            <a:noFill/>
          </a:ln>
        </p:spPr>
        <p:txBody>
          <a:bodyPr wrap="square" lIns="0" tIns="0" rIns="0" bIns="0" anchor="t">
            <a:noAutofit/>
          </a:bodyPr>
          <a:lstStyle>
            <a:defPPr algn="r">
              <a:defRPr sz="2325" b="0">
                <a:solidFill>
                  <a:srgbClr val="DDCDB9"/>
                </a:solidFill>
                <a:latin typeface="Tahoma"/>
                <a:ea typeface="Tahoma"/>
                <a:cs typeface="Tahoma"/>
              </a:defRPr>
            </a:defPPr>
            <a:lvl1pPr algn="r">
              <a:defRPr sz="2325" b="0">
                <a:solidFill>
                  <a:srgbClr val="DDCDB9"/>
                </a:solidFill>
                <a:latin typeface="Tahoma"/>
                <a:ea typeface="Tahoma"/>
                <a:cs typeface="Tahoma"/>
              </a:defRPr>
            </a:lvl1pPr>
            <a:lvl2pPr algn="r">
              <a:defRPr sz="2325" b="0">
                <a:solidFill>
                  <a:srgbClr val="DDCDB9"/>
                </a:solidFill>
                <a:latin typeface="Tahoma"/>
                <a:ea typeface="Tahoma"/>
                <a:cs typeface="Tahoma"/>
              </a:defRPr>
            </a:lvl2pPr>
            <a:lvl3pPr algn="r">
              <a:defRPr sz="2325" b="0">
                <a:solidFill>
                  <a:srgbClr val="DDCDB9"/>
                </a:solidFill>
                <a:latin typeface="Tahoma"/>
                <a:ea typeface="Tahoma"/>
                <a:cs typeface="Tahoma"/>
              </a:defRPr>
            </a:lvl3pPr>
            <a:lvl4pPr algn="r">
              <a:defRPr sz="2325" b="0">
                <a:solidFill>
                  <a:srgbClr val="DDCDB9"/>
                </a:solidFill>
                <a:latin typeface="Tahoma"/>
                <a:ea typeface="Tahoma"/>
                <a:cs typeface="Tahoma"/>
              </a:defRPr>
            </a:lvl4pPr>
            <a:lvl5pPr algn="r">
              <a:defRPr sz="2325" b="0">
                <a:solidFill>
                  <a:srgbClr val="DDCDB9"/>
                </a:solidFill>
                <a:latin typeface="Tahoma"/>
                <a:ea typeface="Tahoma"/>
                <a:cs typeface="Tahoma"/>
              </a:defRPr>
            </a:lvl5pPr>
            <a:lvl6pPr algn="r">
              <a:defRPr sz="2325" b="0">
                <a:solidFill>
                  <a:srgbClr val="DDCDB9"/>
                </a:solidFill>
                <a:latin typeface="Tahoma"/>
                <a:ea typeface="Tahoma"/>
                <a:cs typeface="Tahoma"/>
              </a:defRPr>
            </a:lvl6pPr>
            <a:lvl7pPr algn="r">
              <a:defRPr sz="2325" b="0">
                <a:solidFill>
                  <a:srgbClr val="DDCDB9"/>
                </a:solidFill>
                <a:latin typeface="Tahoma"/>
                <a:ea typeface="Tahoma"/>
                <a:cs typeface="Tahoma"/>
              </a:defRPr>
            </a:lvl7pPr>
            <a:lvl8pPr algn="r">
              <a:defRPr sz="2325" b="0">
                <a:solidFill>
                  <a:srgbClr val="DDCDB9"/>
                </a:solidFill>
                <a:latin typeface="Tahoma"/>
                <a:ea typeface="Tahoma"/>
                <a:cs typeface="Tahoma"/>
              </a:defRPr>
            </a:lvl8pPr>
            <a:lvl9pPr algn="r">
              <a:defRPr sz="2325" b="0">
                <a:solidFill>
                  <a:srgbClr val="DDCDB9"/>
                </a:solidFill>
                <a:latin typeface="Tahoma"/>
                <a:ea typeface="Tahoma"/>
                <a:cs typeface="Tahoma"/>
              </a:defRPr>
            </a:lvl9pPr>
          </a:lstStyle>
          <a:p>
            <a:pPr algn="r" rtl="1">
              <a:defRPr sz="2325" b="0">
                <a:solidFill>
                  <a:srgbClr val="DDCDB9"/>
                </a:solidFill>
                <a:latin typeface="Tahoma"/>
                <a:ea typeface="Tahoma"/>
                <a:cs typeface="Tahoma"/>
              </a:defRPr>
            </a:pPr>
            <a:r>
              <a:rPr sz="2325" b="0" lang="ar-SA">
                <a:solidFill>
                  <a:srgbClr val="DDCDB9"/>
                </a:solidFill>
                <a:latin typeface="Tahoma"/>
                <a:ea typeface="Tahoma"/>
                <a:cs typeface="Tahoma"/>
              </a:rPr>
              <a:t>أدلة تساعد فريقك على مراجعة حدود الصلاحيات قبل الإطلاق</a:t>
            </a:r>
          </a:p>
        </p:txBody>
      </p:sp>
      <p:sp>
        <p:nvSpPr>
          <p:cNvPr id="4" name="برنامج المشاريع التقنية    أندية طو">
            <a:extLst>
              <a:ext uri="{FF2B5EF4-FFF2-40B4-BE49-F238E27FC236}">
                <ns2:creationId id="{2C9F9086-69BF-42C1-8DF2-B2FFD89BA24C}"/>
              </a:ext>
            </a:extLst>
          </p:cNvPr>
          <p:cNvSpPr>
            <a:spLocks noGrp="1"/>
          </p:cNvSpPr>
          <p:nvPr/>
        </p:nvSpPr>
        <p:spPr>
          <a:xfrm>
            <a:off x="685800" y="5819775"/>
            <a:ext cx="10820400" cy="400050"/>
          </a:xfrm>
          <a:prstGeom prst="rect">
            <a:avLst/>
          </a:prstGeom>
          <a:noFill/>
          <a:ln w="0">
            <a:noFill/>
          </a:ln>
        </p:spPr>
        <p:txBody>
          <a:bodyPr wrap="square" lIns="0" tIns="0" rIns="0" bIns="0" anchor="t">
            <a:noAutofit/>
          </a:bodyPr>
          <a:lstStyle>
            <a:defPPr algn="r">
              <a:defRPr sz="1725" b="0">
                <a:solidFill>
                  <a:srgbClr val="DDCDB9"/>
                </a:solidFill>
                <a:latin typeface="Tahoma"/>
                <a:ea typeface="Tahoma"/>
                <a:cs typeface="Tahoma"/>
              </a:defRPr>
            </a:defPPr>
            <a:lvl1pPr algn="r">
              <a:defRPr sz="1725" b="0">
                <a:solidFill>
                  <a:srgbClr val="DDCDB9"/>
                </a:solidFill>
                <a:latin typeface="Tahoma"/>
                <a:ea typeface="Tahoma"/>
                <a:cs typeface="Tahoma"/>
              </a:defRPr>
            </a:lvl1pPr>
            <a:lvl2pPr algn="r">
              <a:defRPr sz="1725" b="0">
                <a:solidFill>
                  <a:srgbClr val="DDCDB9"/>
                </a:solidFill>
                <a:latin typeface="Tahoma"/>
                <a:ea typeface="Tahoma"/>
                <a:cs typeface="Tahoma"/>
              </a:defRPr>
            </a:lvl2pPr>
            <a:lvl3pPr algn="r">
              <a:defRPr sz="1725" b="0">
                <a:solidFill>
                  <a:srgbClr val="DDCDB9"/>
                </a:solidFill>
                <a:latin typeface="Tahoma"/>
                <a:ea typeface="Tahoma"/>
                <a:cs typeface="Tahoma"/>
              </a:defRPr>
            </a:lvl3pPr>
            <a:lvl4pPr algn="r">
              <a:defRPr sz="1725" b="0">
                <a:solidFill>
                  <a:srgbClr val="DDCDB9"/>
                </a:solidFill>
                <a:latin typeface="Tahoma"/>
                <a:ea typeface="Tahoma"/>
                <a:cs typeface="Tahoma"/>
              </a:defRPr>
            </a:lvl4pPr>
            <a:lvl5pPr algn="r">
              <a:defRPr sz="1725" b="0">
                <a:solidFill>
                  <a:srgbClr val="DDCDB9"/>
                </a:solidFill>
                <a:latin typeface="Tahoma"/>
                <a:ea typeface="Tahoma"/>
                <a:cs typeface="Tahoma"/>
              </a:defRPr>
            </a:lvl5pPr>
            <a:lvl6pPr algn="r">
              <a:defRPr sz="1725" b="0">
                <a:solidFill>
                  <a:srgbClr val="DDCDB9"/>
                </a:solidFill>
                <a:latin typeface="Tahoma"/>
                <a:ea typeface="Tahoma"/>
                <a:cs typeface="Tahoma"/>
              </a:defRPr>
            </a:lvl6pPr>
            <a:lvl7pPr algn="r">
              <a:defRPr sz="1725" b="0">
                <a:solidFill>
                  <a:srgbClr val="DDCDB9"/>
                </a:solidFill>
                <a:latin typeface="Tahoma"/>
                <a:ea typeface="Tahoma"/>
                <a:cs typeface="Tahoma"/>
              </a:defRPr>
            </a:lvl7pPr>
            <a:lvl8pPr algn="r">
              <a:defRPr sz="1725" b="0">
                <a:solidFill>
                  <a:srgbClr val="DDCDB9"/>
                </a:solidFill>
                <a:latin typeface="Tahoma"/>
                <a:ea typeface="Tahoma"/>
                <a:cs typeface="Tahoma"/>
              </a:defRPr>
            </a:lvl8pPr>
            <a:lvl9pPr algn="r">
              <a:defRPr sz="1725" b="0">
                <a:solidFill>
                  <a:srgbClr val="DDCDB9"/>
                </a:solidFill>
                <a:latin typeface="Tahoma"/>
                <a:ea typeface="Tahoma"/>
                <a:cs typeface="Tahoma"/>
              </a:defRPr>
            </a:lvl9pPr>
          </a:lstStyle>
          <a:p>
            <a:pPr algn="r" rtl="1">
              <a:defRPr sz="1725" b="0">
                <a:solidFill>
                  <a:srgbClr val="DDCDB9"/>
                </a:solidFill>
                <a:latin typeface="Tahoma"/>
                <a:ea typeface="Tahoma"/>
                <a:cs typeface="Tahoma"/>
              </a:defRPr>
            </a:pPr>
            <a:r>
              <a:rPr sz="1725" b="0" lang="ar-SA">
                <a:solidFill>
                  <a:srgbClr val="DDCDB9"/>
                </a:solidFill>
                <a:latin typeface="Tahoma"/>
                <a:ea typeface="Tahoma"/>
                <a:cs typeface="Tahoma"/>
              </a:rPr>
              <a:t>برنامج المشاريع التقنية    أندية طويق والكراج</a:t>
            </a:r>
          </a:p>
        </p:txBody>
      </p:sp>
    </p:spTree>
    <p:extLst>
      <p:ext uri="{BB962C8B-B14F-4D97-AF65-F5344CB8AC3E}">
        <ns3:creationId val="1570256404"/>
      </p:ext>
    </p:extLst>
  </p:cSld>
</p:sld>
</file>

<file path=ppt/slides/slide2.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4EFE6"/>
        </a:solidFill>
      </p:bgPr>
    </p:bg>
    <p:spTree>
      <p:nvGrpSpPr>
        <p:cNvPr id="1" name=""/>
        <p:cNvGrpSpPr/>
        <p:nvPr/>
      </p:nvGrpSpPr>
      <p:grpSpPr>
        <a:xfrm/>
      </p:grpSpPr>
      <p:sp>
        <p:nvSpPr>
          <p:cNvPr id="9" name="شريحة العملاء">
            <a:extLst>
              <a:ext uri="{FF2B5EF4-FFF2-40B4-BE49-F238E27FC236}">
                <ns2:creationId id="{ABE44622-CD0A-4A7F-8127-1DF3E0BD44B2}"/>
              </a:ext>
            </a:extLst>
          </p:cNvPr>
          <p:cNvSpPr>
            <a:spLocks noGrp="1"/>
          </p:cNvSpPr>
          <p:nvPr/>
        </p:nvSpPr>
        <p:spPr>
          <a:xfrm>
            <a:off x="685800" y="590550"/>
            <a:ext cx="10820400" cy="819150"/>
          </a:xfrm>
          <a:prstGeom prst="rect">
            <a:avLst/>
          </a:prstGeom>
          <a:noFill/>
          <a:ln w="0">
            <a:noFill/>
          </a:ln>
        </p:spPr>
        <p:txBody>
          <a:bodyPr wrap="square" lIns="0" tIns="0" rIns="0" bIns="0" anchor="t">
            <a:noAutofit/>
          </a:bodyPr>
          <a:lstStyle>
            <a:defPPr algn="r">
              <a:defRPr sz="3600" b="1">
                <a:solidFill>
                  <a:srgbClr val="183F35"/>
                </a:solidFill>
                <a:latin typeface="Tahoma"/>
                <a:ea typeface="Tahoma"/>
                <a:cs typeface="Tahoma"/>
              </a:defRPr>
            </a:defPPr>
            <a:lvl1pPr algn="r">
              <a:defRPr sz="3600" b="1">
                <a:solidFill>
                  <a:srgbClr val="183F35"/>
                </a:solidFill>
                <a:latin typeface="Tahoma"/>
                <a:ea typeface="Tahoma"/>
                <a:cs typeface="Tahoma"/>
              </a:defRPr>
            </a:lvl1pPr>
            <a:lvl2pPr algn="r">
              <a:defRPr sz="3600" b="1">
                <a:solidFill>
                  <a:srgbClr val="183F35"/>
                </a:solidFill>
                <a:latin typeface="Tahoma"/>
                <a:ea typeface="Tahoma"/>
                <a:cs typeface="Tahoma"/>
              </a:defRPr>
            </a:lvl2pPr>
            <a:lvl3pPr algn="r">
              <a:defRPr sz="3600" b="1">
                <a:solidFill>
                  <a:srgbClr val="183F35"/>
                </a:solidFill>
                <a:latin typeface="Tahoma"/>
                <a:ea typeface="Tahoma"/>
                <a:cs typeface="Tahoma"/>
              </a:defRPr>
            </a:lvl3pPr>
            <a:lvl4pPr algn="r">
              <a:defRPr sz="3600" b="1">
                <a:solidFill>
                  <a:srgbClr val="183F35"/>
                </a:solidFill>
                <a:latin typeface="Tahoma"/>
                <a:ea typeface="Tahoma"/>
                <a:cs typeface="Tahoma"/>
              </a:defRPr>
            </a:lvl4pPr>
            <a:lvl5pPr algn="r">
              <a:defRPr sz="3600" b="1">
                <a:solidFill>
                  <a:srgbClr val="183F35"/>
                </a:solidFill>
                <a:latin typeface="Tahoma"/>
                <a:ea typeface="Tahoma"/>
                <a:cs typeface="Tahoma"/>
              </a:defRPr>
            </a:lvl5pPr>
            <a:lvl6pPr algn="r">
              <a:defRPr sz="3600" b="1">
                <a:solidFill>
                  <a:srgbClr val="183F35"/>
                </a:solidFill>
                <a:latin typeface="Tahoma"/>
                <a:ea typeface="Tahoma"/>
                <a:cs typeface="Tahoma"/>
              </a:defRPr>
            </a:lvl6pPr>
            <a:lvl7pPr algn="r">
              <a:defRPr sz="3600" b="1">
                <a:solidFill>
                  <a:srgbClr val="183F35"/>
                </a:solidFill>
                <a:latin typeface="Tahoma"/>
                <a:ea typeface="Tahoma"/>
                <a:cs typeface="Tahoma"/>
              </a:defRPr>
            </a:lvl7pPr>
            <a:lvl8pPr algn="r">
              <a:defRPr sz="3600" b="1">
                <a:solidFill>
                  <a:srgbClr val="183F35"/>
                </a:solidFill>
                <a:latin typeface="Tahoma"/>
                <a:ea typeface="Tahoma"/>
                <a:cs typeface="Tahoma"/>
              </a:defRPr>
            </a:lvl8pPr>
            <a:lvl9pPr algn="r">
              <a:defRPr sz="3600" b="1">
                <a:solidFill>
                  <a:srgbClr val="183F35"/>
                </a:solidFill>
                <a:latin typeface="Tahoma"/>
                <a:ea typeface="Tahoma"/>
                <a:cs typeface="Tahoma"/>
              </a:defRPr>
            </a:lvl9pPr>
          </a:lstStyle>
          <a:p>
            <a:pPr algn="r" rtl="1">
              <a:defRPr sz="3600" b="1">
                <a:solidFill>
                  <a:srgbClr val="183F35"/>
                </a:solidFill>
                <a:latin typeface="Tahoma"/>
                <a:ea typeface="Tahoma"/>
                <a:cs typeface="Tahoma"/>
              </a:defRPr>
            </a:pPr>
            <a:r>
              <a:rPr sz="3600" b="1" lang="ar-SA">
                <a:solidFill>
                  <a:srgbClr val="183F35"/>
                </a:solidFill>
                <a:latin typeface="Tahoma"/>
                <a:ea typeface="Tahoma"/>
                <a:cs typeface="Tahoma"/>
              </a:rPr>
              <a:t>شريحة العملاء</a:t>
            </a:r>
          </a:p>
        </p:txBody>
      </p:sp>
      <p:sp>
        <p:nvSpPr>
          <p:cNvPr id="2" name="شركة تطور وكيل خدمة عملاء عربيًا مت">
            <a:extLst>
              <a:ext uri="{FF2B5EF4-FFF2-40B4-BE49-F238E27FC236}">
                <ns2:creationId id="{90886180-6902-4155-A618-8A6BB6F4CD87}"/>
              </a:ext>
            </a:extLst>
          </p:cNvPr>
          <p:cNvSpPr>
            <a:spLocks noGrp="1"/>
          </p:cNvSpPr>
          <p:nvPr/>
        </p:nvSpPr>
        <p:spPr>
          <a:xfrm>
            <a:off x="685800" y="1495425"/>
            <a:ext cx="10820400" cy="7239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شركة تطور وكيل خدمة عملاء عربيًا متصلًا ببيانات وأدوات داخلية</a:t>
            </a:r>
          </a:p>
        </p:txBody>
      </p:sp>
      <p:sp>
        <p:nvSpPr>
          <p:cNvPr id="3" name="مِحَك    02">
            <a:extLst>
              <a:ext uri="{FF2B5EF4-FFF2-40B4-BE49-F238E27FC236}">
                <ns2:creationId id="{D850E215-4A5E-41C9-A703-6CBFBF605AF1}"/>
              </a:ext>
            </a:extLst>
          </p:cNvPr>
          <p:cNvSpPr>
            <a:spLocks noGrp="1"/>
          </p:cNvSpPr>
          <p:nvPr/>
        </p:nvSpPr>
        <p:spPr>
          <a:xfrm>
            <a:off x="685800" y="6334125"/>
            <a:ext cx="10820400" cy="266700"/>
          </a:xfrm>
          <a:prstGeom prst="rect">
            <a:avLst/>
          </a:prstGeom>
          <a:noFill/>
          <a:ln w="0">
            <a:noFill/>
          </a:ln>
        </p:spPr>
        <p:txBody>
          <a:bodyPr wrap="square" lIns="0" tIns="0" rIns="0" bIns="0" anchor="t">
            <a:noAutofit/>
          </a:bodyPr>
          <a:lstStyle>
            <a:defPPr algn="r">
              <a:defRPr sz="1350" b="0">
                <a:solidFill>
                  <a:srgbClr val="71685D"/>
                </a:solidFill>
                <a:latin typeface="Tahoma"/>
                <a:ea typeface="Tahoma"/>
                <a:cs typeface="Tahoma"/>
              </a:defRPr>
            </a:defPPr>
            <a:lvl1pPr algn="r">
              <a:defRPr sz="1350" b="0">
                <a:solidFill>
                  <a:srgbClr val="71685D"/>
                </a:solidFill>
                <a:latin typeface="Tahoma"/>
                <a:ea typeface="Tahoma"/>
                <a:cs typeface="Tahoma"/>
              </a:defRPr>
            </a:lvl1pPr>
            <a:lvl2pPr algn="r">
              <a:defRPr sz="1350" b="0">
                <a:solidFill>
                  <a:srgbClr val="71685D"/>
                </a:solidFill>
                <a:latin typeface="Tahoma"/>
                <a:ea typeface="Tahoma"/>
                <a:cs typeface="Tahoma"/>
              </a:defRPr>
            </a:lvl2pPr>
            <a:lvl3pPr algn="r">
              <a:defRPr sz="1350" b="0">
                <a:solidFill>
                  <a:srgbClr val="71685D"/>
                </a:solidFill>
                <a:latin typeface="Tahoma"/>
                <a:ea typeface="Tahoma"/>
                <a:cs typeface="Tahoma"/>
              </a:defRPr>
            </a:lvl3pPr>
            <a:lvl4pPr algn="r">
              <a:defRPr sz="1350" b="0">
                <a:solidFill>
                  <a:srgbClr val="71685D"/>
                </a:solidFill>
                <a:latin typeface="Tahoma"/>
                <a:ea typeface="Tahoma"/>
                <a:cs typeface="Tahoma"/>
              </a:defRPr>
            </a:lvl4pPr>
            <a:lvl5pPr algn="r">
              <a:defRPr sz="1350" b="0">
                <a:solidFill>
                  <a:srgbClr val="71685D"/>
                </a:solidFill>
                <a:latin typeface="Tahoma"/>
                <a:ea typeface="Tahoma"/>
                <a:cs typeface="Tahoma"/>
              </a:defRPr>
            </a:lvl5pPr>
            <a:lvl6pPr algn="r">
              <a:defRPr sz="1350" b="0">
                <a:solidFill>
                  <a:srgbClr val="71685D"/>
                </a:solidFill>
                <a:latin typeface="Tahoma"/>
                <a:ea typeface="Tahoma"/>
                <a:cs typeface="Tahoma"/>
              </a:defRPr>
            </a:lvl6pPr>
            <a:lvl7pPr algn="r">
              <a:defRPr sz="1350" b="0">
                <a:solidFill>
                  <a:srgbClr val="71685D"/>
                </a:solidFill>
                <a:latin typeface="Tahoma"/>
                <a:ea typeface="Tahoma"/>
                <a:cs typeface="Tahoma"/>
              </a:defRPr>
            </a:lvl7pPr>
            <a:lvl8pPr algn="r">
              <a:defRPr sz="1350" b="0">
                <a:solidFill>
                  <a:srgbClr val="71685D"/>
                </a:solidFill>
                <a:latin typeface="Tahoma"/>
                <a:ea typeface="Tahoma"/>
                <a:cs typeface="Tahoma"/>
              </a:defRPr>
            </a:lvl8pPr>
            <a:lvl9pPr algn="r">
              <a:defRPr sz="1350" b="0">
                <a:solidFill>
                  <a:srgbClr val="71685D"/>
                </a:solidFill>
                <a:latin typeface="Tahoma"/>
                <a:ea typeface="Tahoma"/>
                <a:cs typeface="Tahoma"/>
              </a:defRPr>
            </a:lvl9pPr>
          </a:lstStyle>
          <a:p>
            <a:pPr algn="r" rtl="1">
              <a:defRPr sz="1350" b="0">
                <a:solidFill>
                  <a:srgbClr val="71685D"/>
                </a:solidFill>
                <a:latin typeface="Tahoma"/>
                <a:ea typeface="Tahoma"/>
                <a:cs typeface="Tahoma"/>
              </a:defRPr>
            </a:pPr>
            <a:r>
              <a:rPr sz="1350" b="0" lang="ar-SA">
                <a:solidFill>
                  <a:srgbClr val="71685D"/>
                </a:solidFill>
                <a:latin typeface="Tahoma"/>
                <a:ea typeface="Tahoma"/>
                <a:cs typeface="Tahoma"/>
              </a:rPr>
              <a:t>مِحَك    02</a:t>
            </a:r>
          </a:p>
        </p:txBody>
      </p:sp>
      <p:sp>
        <p:nvSpPr>
          <p:cNvPr id="4" name="صاحب قرار الشراء">
            <a:extLst>
              <a:ext uri="{FF2B5EF4-FFF2-40B4-BE49-F238E27FC236}">
                <ns2:creationId id="{AFEC2673-299F-474A-9872-89611D25299E}"/>
              </a:ext>
            </a:extLst>
          </p:cNvPr>
          <p:cNvSpPr>
            <a:spLocks noGrp="1"/>
          </p:cNvSpPr>
          <p:nvPr/>
        </p:nvSpPr>
        <p:spPr>
          <a:xfrm>
            <a:off x="685800" y="2571750"/>
            <a:ext cx="10820400" cy="457200"/>
          </a:xfrm>
          <a:prstGeom prst="rect">
            <a:avLst/>
          </a:prstGeom>
          <a:noFill/>
          <a:ln w="0">
            <a:noFill/>
          </a:ln>
        </p:spPr>
        <p:txBody>
          <a:bodyPr wrap="square" lIns="0" tIns="0" rIns="0" bIns="0" anchor="t">
            <a:noAutofit/>
          </a:bodyPr>
          <a:lstStyle>
            <a:defPPr algn="r">
              <a:defRPr sz="2400" b="1">
                <a:solidFill>
                  <a:srgbClr val="183F35"/>
                </a:solidFill>
                <a:latin typeface="Tahoma"/>
                <a:ea typeface="Tahoma"/>
                <a:cs typeface="Tahoma"/>
              </a:defRPr>
            </a:defPPr>
            <a:lvl1pPr algn="r">
              <a:defRPr sz="2400" b="1">
                <a:solidFill>
                  <a:srgbClr val="183F35"/>
                </a:solidFill>
                <a:latin typeface="Tahoma"/>
                <a:ea typeface="Tahoma"/>
                <a:cs typeface="Tahoma"/>
              </a:defRPr>
            </a:lvl1pPr>
            <a:lvl2pPr algn="r">
              <a:defRPr sz="2400" b="1">
                <a:solidFill>
                  <a:srgbClr val="183F35"/>
                </a:solidFill>
                <a:latin typeface="Tahoma"/>
                <a:ea typeface="Tahoma"/>
                <a:cs typeface="Tahoma"/>
              </a:defRPr>
            </a:lvl2pPr>
            <a:lvl3pPr algn="r">
              <a:defRPr sz="2400" b="1">
                <a:solidFill>
                  <a:srgbClr val="183F35"/>
                </a:solidFill>
                <a:latin typeface="Tahoma"/>
                <a:ea typeface="Tahoma"/>
                <a:cs typeface="Tahoma"/>
              </a:defRPr>
            </a:lvl3pPr>
            <a:lvl4pPr algn="r">
              <a:defRPr sz="2400" b="1">
                <a:solidFill>
                  <a:srgbClr val="183F35"/>
                </a:solidFill>
                <a:latin typeface="Tahoma"/>
                <a:ea typeface="Tahoma"/>
                <a:cs typeface="Tahoma"/>
              </a:defRPr>
            </a:lvl4pPr>
            <a:lvl5pPr algn="r">
              <a:defRPr sz="2400" b="1">
                <a:solidFill>
                  <a:srgbClr val="183F35"/>
                </a:solidFill>
                <a:latin typeface="Tahoma"/>
                <a:ea typeface="Tahoma"/>
                <a:cs typeface="Tahoma"/>
              </a:defRPr>
            </a:lvl5pPr>
            <a:lvl6pPr algn="r">
              <a:defRPr sz="2400" b="1">
                <a:solidFill>
                  <a:srgbClr val="183F35"/>
                </a:solidFill>
                <a:latin typeface="Tahoma"/>
                <a:ea typeface="Tahoma"/>
                <a:cs typeface="Tahoma"/>
              </a:defRPr>
            </a:lvl6pPr>
            <a:lvl7pPr algn="r">
              <a:defRPr sz="2400" b="1">
                <a:solidFill>
                  <a:srgbClr val="183F35"/>
                </a:solidFill>
                <a:latin typeface="Tahoma"/>
                <a:ea typeface="Tahoma"/>
                <a:cs typeface="Tahoma"/>
              </a:defRPr>
            </a:lvl7pPr>
            <a:lvl8pPr algn="r">
              <a:defRPr sz="2400" b="1">
                <a:solidFill>
                  <a:srgbClr val="183F35"/>
                </a:solidFill>
                <a:latin typeface="Tahoma"/>
                <a:ea typeface="Tahoma"/>
                <a:cs typeface="Tahoma"/>
              </a:defRPr>
            </a:lvl8pPr>
            <a:lvl9pPr algn="r">
              <a:defRPr sz="2400" b="1">
                <a:solidFill>
                  <a:srgbClr val="183F35"/>
                </a:solidFill>
                <a:latin typeface="Tahoma"/>
                <a:ea typeface="Tahoma"/>
                <a:cs typeface="Tahoma"/>
              </a:defRPr>
            </a:lvl9pPr>
          </a:lstStyle>
          <a:p>
            <a:pPr algn="r" rtl="1">
              <a:defRPr sz="2400" b="1">
                <a:solidFill>
                  <a:srgbClr val="183F35"/>
                </a:solidFill>
                <a:latin typeface="Tahoma"/>
                <a:ea typeface="Tahoma"/>
                <a:cs typeface="Tahoma"/>
              </a:defRPr>
            </a:pPr>
            <a:r>
              <a:rPr sz="2400" b="1" lang="ar-SA">
                <a:solidFill>
                  <a:srgbClr val="183F35"/>
                </a:solidFill>
                <a:latin typeface="Tahoma"/>
                <a:ea typeface="Tahoma"/>
                <a:cs typeface="Tahoma"/>
              </a:rPr>
              <a:t>صاحب قرار الشراء</a:t>
            </a:r>
          </a:p>
        </p:txBody>
      </p:sp>
      <p:sp>
        <p:nvSpPr>
          <p:cNvPr id="5" name="مسؤول الأمن أو قائد الفريق التقني ا">
            <a:extLst>
              <a:ext uri="{FF2B5EF4-FFF2-40B4-BE49-F238E27FC236}">
                <ns2:creationId id="{F6ABA09F-9271-47DA-82D7-EDE42CD1020C}"/>
              </a:ext>
            </a:extLst>
          </p:cNvPr>
          <p:cNvSpPr>
            <a:spLocks noGrp="1"/>
          </p:cNvSpPr>
          <p:nvPr/>
        </p:nvSpPr>
        <p:spPr>
          <a:xfrm>
            <a:off x="685800" y="3086100"/>
            <a:ext cx="10820400" cy="7620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مسؤول الأمن أو قائد الفريق التقني المسؤول عن اعتماد الوكيل</a:t>
            </a:r>
          </a:p>
        </p:txBody>
      </p:sp>
      <p:sp>
        <p:nvSpPr>
          <p:cNvPr id="6" name="المهمة">
            <a:extLst>
              <a:ext uri="{FF2B5EF4-FFF2-40B4-BE49-F238E27FC236}">
                <ns2:creationId id="{EB5505E8-7F90-4F71-9784-4670465237E5}"/>
              </a:ext>
            </a:extLst>
          </p:cNvPr>
          <p:cNvSpPr>
            <a:spLocks noGrp="1"/>
          </p:cNvSpPr>
          <p:nvPr/>
        </p:nvSpPr>
        <p:spPr>
          <a:xfrm>
            <a:off x="685800" y="3876675"/>
            <a:ext cx="10820400" cy="457200"/>
          </a:xfrm>
          <a:prstGeom prst="rect">
            <a:avLst/>
          </a:prstGeom>
          <a:noFill/>
          <a:ln w="0">
            <a:noFill/>
          </a:ln>
        </p:spPr>
        <p:txBody>
          <a:bodyPr wrap="square" lIns="0" tIns="0" rIns="0" bIns="0" anchor="t">
            <a:noAutofit/>
          </a:bodyPr>
          <a:lstStyle>
            <a:defPPr algn="r">
              <a:defRPr sz="2400" b="1">
                <a:solidFill>
                  <a:srgbClr val="183F35"/>
                </a:solidFill>
                <a:latin typeface="Tahoma"/>
                <a:ea typeface="Tahoma"/>
                <a:cs typeface="Tahoma"/>
              </a:defRPr>
            </a:defPPr>
            <a:lvl1pPr algn="r">
              <a:defRPr sz="2400" b="1">
                <a:solidFill>
                  <a:srgbClr val="183F35"/>
                </a:solidFill>
                <a:latin typeface="Tahoma"/>
                <a:ea typeface="Tahoma"/>
                <a:cs typeface="Tahoma"/>
              </a:defRPr>
            </a:lvl1pPr>
            <a:lvl2pPr algn="r">
              <a:defRPr sz="2400" b="1">
                <a:solidFill>
                  <a:srgbClr val="183F35"/>
                </a:solidFill>
                <a:latin typeface="Tahoma"/>
                <a:ea typeface="Tahoma"/>
                <a:cs typeface="Tahoma"/>
              </a:defRPr>
            </a:lvl2pPr>
            <a:lvl3pPr algn="r">
              <a:defRPr sz="2400" b="1">
                <a:solidFill>
                  <a:srgbClr val="183F35"/>
                </a:solidFill>
                <a:latin typeface="Tahoma"/>
                <a:ea typeface="Tahoma"/>
                <a:cs typeface="Tahoma"/>
              </a:defRPr>
            </a:lvl3pPr>
            <a:lvl4pPr algn="r">
              <a:defRPr sz="2400" b="1">
                <a:solidFill>
                  <a:srgbClr val="183F35"/>
                </a:solidFill>
                <a:latin typeface="Tahoma"/>
                <a:ea typeface="Tahoma"/>
                <a:cs typeface="Tahoma"/>
              </a:defRPr>
            </a:lvl4pPr>
            <a:lvl5pPr algn="r">
              <a:defRPr sz="2400" b="1">
                <a:solidFill>
                  <a:srgbClr val="183F35"/>
                </a:solidFill>
                <a:latin typeface="Tahoma"/>
                <a:ea typeface="Tahoma"/>
                <a:cs typeface="Tahoma"/>
              </a:defRPr>
            </a:lvl5pPr>
            <a:lvl6pPr algn="r">
              <a:defRPr sz="2400" b="1">
                <a:solidFill>
                  <a:srgbClr val="183F35"/>
                </a:solidFill>
                <a:latin typeface="Tahoma"/>
                <a:ea typeface="Tahoma"/>
                <a:cs typeface="Tahoma"/>
              </a:defRPr>
            </a:lvl6pPr>
            <a:lvl7pPr algn="r">
              <a:defRPr sz="2400" b="1">
                <a:solidFill>
                  <a:srgbClr val="183F35"/>
                </a:solidFill>
                <a:latin typeface="Tahoma"/>
                <a:ea typeface="Tahoma"/>
                <a:cs typeface="Tahoma"/>
              </a:defRPr>
            </a:lvl7pPr>
            <a:lvl8pPr algn="r">
              <a:defRPr sz="2400" b="1">
                <a:solidFill>
                  <a:srgbClr val="183F35"/>
                </a:solidFill>
                <a:latin typeface="Tahoma"/>
                <a:ea typeface="Tahoma"/>
                <a:cs typeface="Tahoma"/>
              </a:defRPr>
            </a:lvl8pPr>
            <a:lvl9pPr algn="r">
              <a:defRPr sz="2400" b="1">
                <a:solidFill>
                  <a:srgbClr val="183F35"/>
                </a:solidFill>
                <a:latin typeface="Tahoma"/>
                <a:ea typeface="Tahoma"/>
                <a:cs typeface="Tahoma"/>
              </a:defRPr>
            </a:lvl9pPr>
          </a:lstStyle>
          <a:p>
            <a:pPr algn="r" rtl="1">
              <a:defRPr sz="2400" b="1">
                <a:solidFill>
                  <a:srgbClr val="183F35"/>
                </a:solidFill>
                <a:latin typeface="Tahoma"/>
                <a:ea typeface="Tahoma"/>
                <a:cs typeface="Tahoma"/>
              </a:defRPr>
            </a:pPr>
            <a:r>
              <a:rPr sz="2400" b="1" lang="ar-SA">
                <a:solidFill>
                  <a:srgbClr val="183F35"/>
                </a:solidFill>
                <a:latin typeface="Tahoma"/>
                <a:ea typeface="Tahoma"/>
                <a:cs typeface="Tahoma"/>
              </a:rPr>
              <a:t>المهمة</a:t>
            </a:r>
          </a:p>
        </p:txBody>
      </p:sp>
      <p:sp>
        <p:nvSpPr>
          <p:cNvPr id="7" name="اختبار حدود الوصول قبل الإطلاق وبعد">
            <a:extLst>
              <a:ext uri="{FF2B5EF4-FFF2-40B4-BE49-F238E27FC236}">
                <ns2:creationId id="{DE09029B-8CE7-4FC4-9458-9B3727DB7968}"/>
              </a:ext>
            </a:extLst>
          </p:cNvPr>
          <p:cNvSpPr>
            <a:spLocks noGrp="1"/>
          </p:cNvSpPr>
          <p:nvPr/>
        </p:nvSpPr>
        <p:spPr>
          <a:xfrm>
            <a:off x="685800" y="4391025"/>
            <a:ext cx="10820400" cy="7620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اختبار حدود الوصول قبل الإطلاق وبعد تحديث النموذج أو التعليمات</a:t>
            </a:r>
          </a:p>
        </p:txBody>
      </p:sp>
      <p:sp>
        <p:nvSpPr>
          <p:cNvPr id="8" name="الألم: تجارب يدوية متفرقة يصعب توثي">
            <a:extLst>
              <a:ext uri="{FF2B5EF4-FFF2-40B4-BE49-F238E27FC236}">
                <ns2:creationId id="{7BEFB16F-7042-44A7-8176-DB13FAA56C70}"/>
              </a:ext>
            </a:extLst>
          </p:cNvPr>
          <p:cNvSpPr>
            <a:spLocks noGrp="1"/>
          </p:cNvSpPr>
          <p:nvPr/>
        </p:nvSpPr>
        <p:spPr>
          <a:xfrm>
            <a:off x="685800" y="5505450"/>
            <a:ext cx="10820400" cy="685800"/>
          </a:xfrm>
          <a:prstGeom prst="rect">
            <a:avLst/>
          </a:prstGeom>
          <a:noFill/>
          <a:ln w="0">
            <a:noFill/>
          </a:ln>
        </p:spPr>
        <p:txBody>
          <a:bodyPr wrap="square" lIns="0" tIns="0" rIns="0" bIns="0" anchor="t">
            <a:noAutofit/>
          </a:bodyPr>
          <a:lstStyle>
            <a:defPPr algn="r">
              <a:defRPr sz="2400" b="1">
                <a:solidFill>
                  <a:srgbClr val="A16F4C"/>
                </a:solidFill>
                <a:latin typeface="Tahoma"/>
                <a:ea typeface="Tahoma"/>
                <a:cs typeface="Tahoma"/>
              </a:defRPr>
            </a:defPPr>
            <a:lvl1pPr algn="r">
              <a:defRPr sz="2400" b="1">
                <a:solidFill>
                  <a:srgbClr val="A16F4C"/>
                </a:solidFill>
                <a:latin typeface="Tahoma"/>
                <a:ea typeface="Tahoma"/>
                <a:cs typeface="Tahoma"/>
              </a:defRPr>
            </a:lvl1pPr>
            <a:lvl2pPr algn="r">
              <a:defRPr sz="2400" b="1">
                <a:solidFill>
                  <a:srgbClr val="A16F4C"/>
                </a:solidFill>
                <a:latin typeface="Tahoma"/>
                <a:ea typeface="Tahoma"/>
                <a:cs typeface="Tahoma"/>
              </a:defRPr>
            </a:lvl2pPr>
            <a:lvl3pPr algn="r">
              <a:defRPr sz="2400" b="1">
                <a:solidFill>
                  <a:srgbClr val="A16F4C"/>
                </a:solidFill>
                <a:latin typeface="Tahoma"/>
                <a:ea typeface="Tahoma"/>
                <a:cs typeface="Tahoma"/>
              </a:defRPr>
            </a:lvl3pPr>
            <a:lvl4pPr algn="r">
              <a:defRPr sz="2400" b="1">
                <a:solidFill>
                  <a:srgbClr val="A16F4C"/>
                </a:solidFill>
                <a:latin typeface="Tahoma"/>
                <a:ea typeface="Tahoma"/>
                <a:cs typeface="Tahoma"/>
              </a:defRPr>
            </a:lvl4pPr>
            <a:lvl5pPr algn="r">
              <a:defRPr sz="2400" b="1">
                <a:solidFill>
                  <a:srgbClr val="A16F4C"/>
                </a:solidFill>
                <a:latin typeface="Tahoma"/>
                <a:ea typeface="Tahoma"/>
                <a:cs typeface="Tahoma"/>
              </a:defRPr>
            </a:lvl5pPr>
            <a:lvl6pPr algn="r">
              <a:defRPr sz="2400" b="1">
                <a:solidFill>
                  <a:srgbClr val="A16F4C"/>
                </a:solidFill>
                <a:latin typeface="Tahoma"/>
                <a:ea typeface="Tahoma"/>
                <a:cs typeface="Tahoma"/>
              </a:defRPr>
            </a:lvl6pPr>
            <a:lvl7pPr algn="r">
              <a:defRPr sz="2400" b="1">
                <a:solidFill>
                  <a:srgbClr val="A16F4C"/>
                </a:solidFill>
                <a:latin typeface="Tahoma"/>
                <a:ea typeface="Tahoma"/>
                <a:cs typeface="Tahoma"/>
              </a:defRPr>
            </a:lvl7pPr>
            <a:lvl8pPr algn="r">
              <a:defRPr sz="2400" b="1">
                <a:solidFill>
                  <a:srgbClr val="A16F4C"/>
                </a:solidFill>
                <a:latin typeface="Tahoma"/>
                <a:ea typeface="Tahoma"/>
                <a:cs typeface="Tahoma"/>
              </a:defRPr>
            </a:lvl8pPr>
            <a:lvl9pPr algn="r">
              <a:defRPr sz="2400" b="1">
                <a:solidFill>
                  <a:srgbClr val="A16F4C"/>
                </a:solidFill>
                <a:latin typeface="Tahoma"/>
                <a:ea typeface="Tahoma"/>
                <a:cs typeface="Tahoma"/>
              </a:defRPr>
            </a:lvl9pPr>
          </a:lstStyle>
          <a:p>
            <a:pPr algn="r" rtl="1">
              <a:defRPr sz="2400" b="1">
                <a:solidFill>
                  <a:srgbClr val="A16F4C"/>
                </a:solidFill>
                <a:latin typeface="Tahoma"/>
                <a:ea typeface="Tahoma"/>
                <a:cs typeface="Tahoma"/>
              </a:defRPr>
            </a:pPr>
            <a:r>
              <a:rPr sz="2400" b="1" lang="ar-SA">
                <a:solidFill>
                  <a:srgbClr val="A16F4C"/>
                </a:solidFill>
                <a:latin typeface="Tahoma"/>
                <a:ea typeface="Tahoma"/>
                <a:cs typeface="Tahoma"/>
              </a:rPr>
              <a:t>الألم: تجارب يدوية متفرقة يصعب توثيقها وإعادتها بعد الإصلاح</a:t>
            </a:r>
          </a:p>
        </p:txBody>
      </p:sp>
    </p:spTree>
    <p:extLst>
      <p:ext uri="{BB962C8B-B14F-4D97-AF65-F5344CB8AC3E}">
        <ns3:creationId val="261354740"/>
      </p:ext>
    </p:extLst>
  </p:cSld>
</p:sld>
</file>

<file path=ppt/slides/slide3.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4EFE6"/>
        </a:solidFill>
      </p:bgPr>
    </p:bg>
    <p:spTree>
      <p:nvGrpSpPr>
        <p:cNvPr id="1" name=""/>
        <p:cNvGrpSpPr/>
        <p:nvPr/>
      </p:nvGrpSpPr>
      <p:grpSpPr>
        <a:xfrm/>
      </p:grpSpPr>
      <p:sp>
        <p:nvSpPr>
          <p:cNvPr id="9" name="الحل المقترح">
            <a:extLst>
              <a:ext uri="{FF2B5EF4-FFF2-40B4-BE49-F238E27FC236}">
                <ns2:creationId id="{A8CD0C7B-F329-4D5E-A1A7-31AEE672C165}"/>
              </a:ext>
            </a:extLst>
          </p:cNvPr>
          <p:cNvSpPr>
            <a:spLocks noGrp="1"/>
          </p:cNvSpPr>
          <p:nvPr/>
        </p:nvSpPr>
        <p:spPr>
          <a:xfrm>
            <a:off x="685800" y="590550"/>
            <a:ext cx="10820400" cy="819150"/>
          </a:xfrm>
          <a:prstGeom prst="rect">
            <a:avLst/>
          </a:prstGeom>
          <a:noFill/>
          <a:ln w="0">
            <a:noFill/>
          </a:ln>
        </p:spPr>
        <p:txBody>
          <a:bodyPr wrap="square" lIns="0" tIns="0" rIns="0" bIns="0" anchor="t">
            <a:noAutofit/>
          </a:bodyPr>
          <a:lstStyle>
            <a:defPPr algn="r">
              <a:defRPr sz="3600" b="1">
                <a:solidFill>
                  <a:srgbClr val="183F35"/>
                </a:solidFill>
                <a:latin typeface="Tahoma"/>
                <a:ea typeface="Tahoma"/>
                <a:cs typeface="Tahoma"/>
              </a:defRPr>
            </a:defPPr>
            <a:lvl1pPr algn="r">
              <a:defRPr sz="3600" b="1">
                <a:solidFill>
                  <a:srgbClr val="183F35"/>
                </a:solidFill>
                <a:latin typeface="Tahoma"/>
                <a:ea typeface="Tahoma"/>
                <a:cs typeface="Tahoma"/>
              </a:defRPr>
            </a:lvl1pPr>
            <a:lvl2pPr algn="r">
              <a:defRPr sz="3600" b="1">
                <a:solidFill>
                  <a:srgbClr val="183F35"/>
                </a:solidFill>
                <a:latin typeface="Tahoma"/>
                <a:ea typeface="Tahoma"/>
                <a:cs typeface="Tahoma"/>
              </a:defRPr>
            </a:lvl2pPr>
            <a:lvl3pPr algn="r">
              <a:defRPr sz="3600" b="1">
                <a:solidFill>
                  <a:srgbClr val="183F35"/>
                </a:solidFill>
                <a:latin typeface="Tahoma"/>
                <a:ea typeface="Tahoma"/>
                <a:cs typeface="Tahoma"/>
              </a:defRPr>
            </a:lvl3pPr>
            <a:lvl4pPr algn="r">
              <a:defRPr sz="3600" b="1">
                <a:solidFill>
                  <a:srgbClr val="183F35"/>
                </a:solidFill>
                <a:latin typeface="Tahoma"/>
                <a:ea typeface="Tahoma"/>
                <a:cs typeface="Tahoma"/>
              </a:defRPr>
            </a:lvl4pPr>
            <a:lvl5pPr algn="r">
              <a:defRPr sz="3600" b="1">
                <a:solidFill>
                  <a:srgbClr val="183F35"/>
                </a:solidFill>
                <a:latin typeface="Tahoma"/>
                <a:ea typeface="Tahoma"/>
                <a:cs typeface="Tahoma"/>
              </a:defRPr>
            </a:lvl5pPr>
            <a:lvl6pPr algn="r">
              <a:defRPr sz="3600" b="1">
                <a:solidFill>
                  <a:srgbClr val="183F35"/>
                </a:solidFill>
                <a:latin typeface="Tahoma"/>
                <a:ea typeface="Tahoma"/>
                <a:cs typeface="Tahoma"/>
              </a:defRPr>
            </a:lvl6pPr>
            <a:lvl7pPr algn="r">
              <a:defRPr sz="3600" b="1">
                <a:solidFill>
                  <a:srgbClr val="183F35"/>
                </a:solidFill>
                <a:latin typeface="Tahoma"/>
                <a:ea typeface="Tahoma"/>
                <a:cs typeface="Tahoma"/>
              </a:defRPr>
            </a:lvl7pPr>
            <a:lvl8pPr algn="r">
              <a:defRPr sz="3600" b="1">
                <a:solidFill>
                  <a:srgbClr val="183F35"/>
                </a:solidFill>
                <a:latin typeface="Tahoma"/>
                <a:ea typeface="Tahoma"/>
                <a:cs typeface="Tahoma"/>
              </a:defRPr>
            </a:lvl8pPr>
            <a:lvl9pPr algn="r">
              <a:defRPr sz="3600" b="1">
                <a:solidFill>
                  <a:srgbClr val="183F35"/>
                </a:solidFill>
                <a:latin typeface="Tahoma"/>
                <a:ea typeface="Tahoma"/>
                <a:cs typeface="Tahoma"/>
              </a:defRPr>
            </a:lvl9pPr>
          </a:lstStyle>
          <a:p>
            <a:pPr algn="r" rtl="1">
              <a:defRPr sz="3600" b="1">
                <a:solidFill>
                  <a:srgbClr val="183F35"/>
                </a:solidFill>
                <a:latin typeface="Tahoma"/>
                <a:ea typeface="Tahoma"/>
                <a:cs typeface="Tahoma"/>
              </a:defRPr>
            </a:pPr>
            <a:r>
              <a:rPr sz="3600" b="1" lang="ar-SA">
                <a:solidFill>
                  <a:srgbClr val="183F35"/>
                </a:solidFill>
                <a:latin typeface="Tahoma"/>
                <a:ea typeface="Tahoma"/>
                <a:cs typeface="Tahoma"/>
              </a:rPr>
              <a:t>الحل المقترح</a:t>
            </a:r>
          </a:p>
        </p:txBody>
      </p:sp>
      <p:sp>
        <p:nvSpPr>
          <p:cNvPr id="2" name="فحص مفوّض ينتج دليلًا يمكن مراجعته ">
            <a:extLst>
              <a:ext uri="{FF2B5EF4-FFF2-40B4-BE49-F238E27FC236}">
                <ns2:creationId id="{4ACD7F14-AD30-4815-A87F-F2983DACBEE9}"/>
              </a:ext>
            </a:extLst>
          </p:cNvPr>
          <p:cNvSpPr>
            <a:spLocks noGrp="1"/>
          </p:cNvSpPr>
          <p:nvPr/>
        </p:nvSpPr>
        <p:spPr>
          <a:xfrm>
            <a:off x="685800" y="1495425"/>
            <a:ext cx="10820400" cy="7239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فحص مفوّض ينتج دليلًا يمكن مراجعته وإعادة اختباره</a:t>
            </a:r>
          </a:p>
        </p:txBody>
      </p:sp>
      <p:sp>
        <p:nvSpPr>
          <p:cNvPr id="3" name="مِحَك    03">
            <a:extLst>
              <a:ext uri="{FF2B5EF4-FFF2-40B4-BE49-F238E27FC236}">
                <ns2:creationId id="{4DB17753-53CC-4824-B5A6-F3F288E00DD6}"/>
              </a:ext>
            </a:extLst>
          </p:cNvPr>
          <p:cNvSpPr>
            <a:spLocks noGrp="1"/>
          </p:cNvSpPr>
          <p:nvPr/>
        </p:nvSpPr>
        <p:spPr>
          <a:xfrm>
            <a:off x="685800" y="6334125"/>
            <a:ext cx="10820400" cy="266700"/>
          </a:xfrm>
          <a:prstGeom prst="rect">
            <a:avLst/>
          </a:prstGeom>
          <a:noFill/>
          <a:ln w="0">
            <a:noFill/>
          </a:ln>
        </p:spPr>
        <p:txBody>
          <a:bodyPr wrap="square" lIns="0" tIns="0" rIns="0" bIns="0" anchor="t">
            <a:noAutofit/>
          </a:bodyPr>
          <a:lstStyle>
            <a:defPPr algn="r">
              <a:defRPr sz="1350" b="0">
                <a:solidFill>
                  <a:srgbClr val="71685D"/>
                </a:solidFill>
                <a:latin typeface="Tahoma"/>
                <a:ea typeface="Tahoma"/>
                <a:cs typeface="Tahoma"/>
              </a:defRPr>
            </a:defPPr>
            <a:lvl1pPr algn="r">
              <a:defRPr sz="1350" b="0">
                <a:solidFill>
                  <a:srgbClr val="71685D"/>
                </a:solidFill>
                <a:latin typeface="Tahoma"/>
                <a:ea typeface="Tahoma"/>
                <a:cs typeface="Tahoma"/>
              </a:defRPr>
            </a:lvl1pPr>
            <a:lvl2pPr algn="r">
              <a:defRPr sz="1350" b="0">
                <a:solidFill>
                  <a:srgbClr val="71685D"/>
                </a:solidFill>
                <a:latin typeface="Tahoma"/>
                <a:ea typeface="Tahoma"/>
                <a:cs typeface="Tahoma"/>
              </a:defRPr>
            </a:lvl2pPr>
            <a:lvl3pPr algn="r">
              <a:defRPr sz="1350" b="0">
                <a:solidFill>
                  <a:srgbClr val="71685D"/>
                </a:solidFill>
                <a:latin typeface="Tahoma"/>
                <a:ea typeface="Tahoma"/>
                <a:cs typeface="Tahoma"/>
              </a:defRPr>
            </a:lvl3pPr>
            <a:lvl4pPr algn="r">
              <a:defRPr sz="1350" b="0">
                <a:solidFill>
                  <a:srgbClr val="71685D"/>
                </a:solidFill>
                <a:latin typeface="Tahoma"/>
                <a:ea typeface="Tahoma"/>
                <a:cs typeface="Tahoma"/>
              </a:defRPr>
            </a:lvl4pPr>
            <a:lvl5pPr algn="r">
              <a:defRPr sz="1350" b="0">
                <a:solidFill>
                  <a:srgbClr val="71685D"/>
                </a:solidFill>
                <a:latin typeface="Tahoma"/>
                <a:ea typeface="Tahoma"/>
                <a:cs typeface="Tahoma"/>
              </a:defRPr>
            </a:lvl5pPr>
            <a:lvl6pPr algn="r">
              <a:defRPr sz="1350" b="0">
                <a:solidFill>
                  <a:srgbClr val="71685D"/>
                </a:solidFill>
                <a:latin typeface="Tahoma"/>
                <a:ea typeface="Tahoma"/>
                <a:cs typeface="Tahoma"/>
              </a:defRPr>
            </a:lvl6pPr>
            <a:lvl7pPr algn="r">
              <a:defRPr sz="1350" b="0">
                <a:solidFill>
                  <a:srgbClr val="71685D"/>
                </a:solidFill>
                <a:latin typeface="Tahoma"/>
                <a:ea typeface="Tahoma"/>
                <a:cs typeface="Tahoma"/>
              </a:defRPr>
            </a:lvl7pPr>
            <a:lvl8pPr algn="r">
              <a:defRPr sz="1350" b="0">
                <a:solidFill>
                  <a:srgbClr val="71685D"/>
                </a:solidFill>
                <a:latin typeface="Tahoma"/>
                <a:ea typeface="Tahoma"/>
                <a:cs typeface="Tahoma"/>
              </a:defRPr>
            </a:lvl8pPr>
            <a:lvl9pPr algn="r">
              <a:defRPr sz="1350" b="0">
                <a:solidFill>
                  <a:srgbClr val="71685D"/>
                </a:solidFill>
                <a:latin typeface="Tahoma"/>
                <a:ea typeface="Tahoma"/>
                <a:cs typeface="Tahoma"/>
              </a:defRPr>
            </a:lvl9pPr>
          </a:lstStyle>
          <a:p>
            <a:pPr algn="r" rtl="1">
              <a:defRPr sz="1350" b="0">
                <a:solidFill>
                  <a:srgbClr val="71685D"/>
                </a:solidFill>
                <a:latin typeface="Tahoma"/>
                <a:ea typeface="Tahoma"/>
                <a:cs typeface="Tahoma"/>
              </a:defRPr>
            </a:pPr>
            <a:r>
              <a:rPr sz="1350" b="0" lang="ar-SA">
                <a:solidFill>
                  <a:srgbClr val="71685D"/>
                </a:solidFill>
                <a:latin typeface="Tahoma"/>
                <a:ea typeface="Tahoma"/>
                <a:cs typeface="Tahoma"/>
              </a:rPr>
              <a:t>مِحَك    03</a:t>
            </a:r>
          </a:p>
        </p:txBody>
      </p:sp>
      <p:sp>
        <p:nvSpPr>
          <p:cNvPr id="4" name="اختبار حدود الوكيل">
            <a:extLst>
              <a:ext uri="{FF2B5EF4-FFF2-40B4-BE49-F238E27FC236}">
                <ns2:creationId id="{6498D327-FA8F-4F1A-8C2B-1C3C6DD9D945}"/>
              </a:ext>
            </a:extLst>
          </p:cNvPr>
          <p:cNvSpPr>
            <a:spLocks noGrp="1"/>
          </p:cNvSpPr>
          <p:nvPr/>
        </p:nvSpPr>
        <p:spPr>
          <a:xfrm>
            <a:off x="685800" y="2495550"/>
            <a:ext cx="10820400" cy="457200"/>
          </a:xfrm>
          <a:prstGeom prst="rect">
            <a:avLst/>
          </a:prstGeom>
          <a:noFill/>
          <a:ln w="0">
            <a:noFill/>
          </a:ln>
        </p:spPr>
        <p:txBody>
          <a:bodyPr wrap="square" lIns="0" tIns="0" rIns="0" bIns="0" anchor="t">
            <a:noAutofit/>
          </a:bodyPr>
          <a:lstStyle>
            <a:defPPr algn="r">
              <a:defRPr sz="2400" b="1">
                <a:solidFill>
                  <a:srgbClr val="183F35"/>
                </a:solidFill>
                <a:latin typeface="Tahoma"/>
                <a:ea typeface="Tahoma"/>
                <a:cs typeface="Tahoma"/>
              </a:defRPr>
            </a:defPPr>
            <a:lvl1pPr algn="r">
              <a:defRPr sz="2400" b="1">
                <a:solidFill>
                  <a:srgbClr val="183F35"/>
                </a:solidFill>
                <a:latin typeface="Tahoma"/>
                <a:ea typeface="Tahoma"/>
                <a:cs typeface="Tahoma"/>
              </a:defRPr>
            </a:lvl1pPr>
            <a:lvl2pPr algn="r">
              <a:defRPr sz="2400" b="1">
                <a:solidFill>
                  <a:srgbClr val="183F35"/>
                </a:solidFill>
                <a:latin typeface="Tahoma"/>
                <a:ea typeface="Tahoma"/>
                <a:cs typeface="Tahoma"/>
              </a:defRPr>
            </a:lvl2pPr>
            <a:lvl3pPr algn="r">
              <a:defRPr sz="2400" b="1">
                <a:solidFill>
                  <a:srgbClr val="183F35"/>
                </a:solidFill>
                <a:latin typeface="Tahoma"/>
                <a:ea typeface="Tahoma"/>
                <a:cs typeface="Tahoma"/>
              </a:defRPr>
            </a:lvl3pPr>
            <a:lvl4pPr algn="r">
              <a:defRPr sz="2400" b="1">
                <a:solidFill>
                  <a:srgbClr val="183F35"/>
                </a:solidFill>
                <a:latin typeface="Tahoma"/>
                <a:ea typeface="Tahoma"/>
                <a:cs typeface="Tahoma"/>
              </a:defRPr>
            </a:lvl4pPr>
            <a:lvl5pPr algn="r">
              <a:defRPr sz="2400" b="1">
                <a:solidFill>
                  <a:srgbClr val="183F35"/>
                </a:solidFill>
                <a:latin typeface="Tahoma"/>
                <a:ea typeface="Tahoma"/>
                <a:cs typeface="Tahoma"/>
              </a:defRPr>
            </a:lvl5pPr>
            <a:lvl6pPr algn="r">
              <a:defRPr sz="2400" b="1">
                <a:solidFill>
                  <a:srgbClr val="183F35"/>
                </a:solidFill>
                <a:latin typeface="Tahoma"/>
                <a:ea typeface="Tahoma"/>
                <a:cs typeface="Tahoma"/>
              </a:defRPr>
            </a:lvl6pPr>
            <a:lvl7pPr algn="r">
              <a:defRPr sz="2400" b="1">
                <a:solidFill>
                  <a:srgbClr val="183F35"/>
                </a:solidFill>
                <a:latin typeface="Tahoma"/>
                <a:ea typeface="Tahoma"/>
                <a:cs typeface="Tahoma"/>
              </a:defRPr>
            </a:lvl7pPr>
            <a:lvl8pPr algn="r">
              <a:defRPr sz="2400" b="1">
                <a:solidFill>
                  <a:srgbClr val="183F35"/>
                </a:solidFill>
                <a:latin typeface="Tahoma"/>
                <a:ea typeface="Tahoma"/>
                <a:cs typeface="Tahoma"/>
              </a:defRPr>
            </a:lvl8pPr>
            <a:lvl9pPr algn="r">
              <a:defRPr sz="2400" b="1">
                <a:solidFill>
                  <a:srgbClr val="183F35"/>
                </a:solidFill>
                <a:latin typeface="Tahoma"/>
                <a:ea typeface="Tahoma"/>
                <a:cs typeface="Tahoma"/>
              </a:defRPr>
            </a:lvl9pPr>
          </a:lstStyle>
          <a:p>
            <a:pPr algn="r" rtl="1">
              <a:defRPr sz="2400" b="1">
                <a:solidFill>
                  <a:srgbClr val="183F35"/>
                </a:solidFill>
                <a:latin typeface="Tahoma"/>
                <a:ea typeface="Tahoma"/>
                <a:cs typeface="Tahoma"/>
              </a:defRPr>
            </a:pPr>
            <a:r>
              <a:rPr sz="2400" b="1" lang="ar-SA">
                <a:solidFill>
                  <a:srgbClr val="183F35"/>
                </a:solidFill>
                <a:latin typeface="Tahoma"/>
                <a:ea typeface="Tahoma"/>
                <a:cs typeface="Tahoma"/>
              </a:rPr>
              <a:t>اختبار حدود الوكيل</a:t>
            </a:r>
          </a:p>
        </p:txBody>
      </p:sp>
      <p:sp>
        <p:nvSpPr>
          <p:cNvPr id="5" name="حالات عربية لاستخراج بيانات أو انتح">
            <a:extLst>
              <a:ext uri="{FF2B5EF4-FFF2-40B4-BE49-F238E27FC236}">
                <ns2:creationId id="{D0FCA4E9-1593-4435-81C2-9AD72B851CD8}"/>
              </a:ext>
            </a:extLst>
          </p:cNvPr>
          <p:cNvSpPr>
            <a:spLocks noGrp="1"/>
          </p:cNvSpPr>
          <p:nvPr/>
        </p:nvSpPr>
        <p:spPr>
          <a:xfrm>
            <a:off x="685800" y="3009900"/>
            <a:ext cx="10820400" cy="7620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حالات عربية لاستخراج بيانات أو انتحال صلاحية أو إساءة استخدام أداة</a:t>
            </a:r>
          </a:p>
        </p:txBody>
      </p:sp>
      <p:sp>
        <p:nvSpPr>
          <p:cNvPr id="6" name="توثيق النتيجة">
            <a:extLst>
              <a:ext uri="{FF2B5EF4-FFF2-40B4-BE49-F238E27FC236}">
                <ns2:creationId id="{E059E04C-6FA4-4E0B-B233-F835BD62CFD0}"/>
              </a:ext>
            </a:extLst>
          </p:cNvPr>
          <p:cNvSpPr>
            <a:spLocks noGrp="1"/>
          </p:cNvSpPr>
          <p:nvPr/>
        </p:nvSpPr>
        <p:spPr>
          <a:xfrm>
            <a:off x="685800" y="3810000"/>
            <a:ext cx="10820400" cy="457200"/>
          </a:xfrm>
          <a:prstGeom prst="rect">
            <a:avLst/>
          </a:prstGeom>
          <a:noFill/>
          <a:ln w="0">
            <a:noFill/>
          </a:ln>
        </p:spPr>
        <p:txBody>
          <a:bodyPr wrap="square" lIns="0" tIns="0" rIns="0" bIns="0" anchor="t">
            <a:noAutofit/>
          </a:bodyPr>
          <a:lstStyle>
            <a:defPPr algn="r">
              <a:defRPr sz="2400" b="1">
                <a:solidFill>
                  <a:srgbClr val="183F35"/>
                </a:solidFill>
                <a:latin typeface="Tahoma"/>
                <a:ea typeface="Tahoma"/>
                <a:cs typeface="Tahoma"/>
              </a:defRPr>
            </a:defPPr>
            <a:lvl1pPr algn="r">
              <a:defRPr sz="2400" b="1">
                <a:solidFill>
                  <a:srgbClr val="183F35"/>
                </a:solidFill>
                <a:latin typeface="Tahoma"/>
                <a:ea typeface="Tahoma"/>
                <a:cs typeface="Tahoma"/>
              </a:defRPr>
            </a:lvl1pPr>
            <a:lvl2pPr algn="r">
              <a:defRPr sz="2400" b="1">
                <a:solidFill>
                  <a:srgbClr val="183F35"/>
                </a:solidFill>
                <a:latin typeface="Tahoma"/>
                <a:ea typeface="Tahoma"/>
                <a:cs typeface="Tahoma"/>
              </a:defRPr>
            </a:lvl2pPr>
            <a:lvl3pPr algn="r">
              <a:defRPr sz="2400" b="1">
                <a:solidFill>
                  <a:srgbClr val="183F35"/>
                </a:solidFill>
                <a:latin typeface="Tahoma"/>
                <a:ea typeface="Tahoma"/>
                <a:cs typeface="Tahoma"/>
              </a:defRPr>
            </a:lvl3pPr>
            <a:lvl4pPr algn="r">
              <a:defRPr sz="2400" b="1">
                <a:solidFill>
                  <a:srgbClr val="183F35"/>
                </a:solidFill>
                <a:latin typeface="Tahoma"/>
                <a:ea typeface="Tahoma"/>
                <a:cs typeface="Tahoma"/>
              </a:defRPr>
            </a:lvl4pPr>
            <a:lvl5pPr algn="r">
              <a:defRPr sz="2400" b="1">
                <a:solidFill>
                  <a:srgbClr val="183F35"/>
                </a:solidFill>
                <a:latin typeface="Tahoma"/>
                <a:ea typeface="Tahoma"/>
                <a:cs typeface="Tahoma"/>
              </a:defRPr>
            </a:lvl5pPr>
            <a:lvl6pPr algn="r">
              <a:defRPr sz="2400" b="1">
                <a:solidFill>
                  <a:srgbClr val="183F35"/>
                </a:solidFill>
                <a:latin typeface="Tahoma"/>
                <a:ea typeface="Tahoma"/>
                <a:cs typeface="Tahoma"/>
              </a:defRPr>
            </a:lvl6pPr>
            <a:lvl7pPr algn="r">
              <a:defRPr sz="2400" b="1">
                <a:solidFill>
                  <a:srgbClr val="183F35"/>
                </a:solidFill>
                <a:latin typeface="Tahoma"/>
                <a:ea typeface="Tahoma"/>
                <a:cs typeface="Tahoma"/>
              </a:defRPr>
            </a:lvl7pPr>
            <a:lvl8pPr algn="r">
              <a:defRPr sz="2400" b="1">
                <a:solidFill>
                  <a:srgbClr val="183F35"/>
                </a:solidFill>
                <a:latin typeface="Tahoma"/>
                <a:ea typeface="Tahoma"/>
                <a:cs typeface="Tahoma"/>
              </a:defRPr>
            </a:lvl8pPr>
            <a:lvl9pPr algn="r">
              <a:defRPr sz="2400" b="1">
                <a:solidFill>
                  <a:srgbClr val="183F35"/>
                </a:solidFill>
                <a:latin typeface="Tahoma"/>
                <a:ea typeface="Tahoma"/>
                <a:cs typeface="Tahoma"/>
              </a:defRPr>
            </a:lvl9pPr>
          </a:lstStyle>
          <a:p>
            <a:pPr algn="r" rtl="1">
              <a:defRPr sz="2400" b="1">
                <a:solidFill>
                  <a:srgbClr val="183F35"/>
                </a:solidFill>
                <a:latin typeface="Tahoma"/>
                <a:ea typeface="Tahoma"/>
                <a:cs typeface="Tahoma"/>
              </a:defRPr>
            </a:pPr>
            <a:r>
              <a:rPr sz="2400" b="1" lang="ar-SA">
                <a:solidFill>
                  <a:srgbClr val="183F35"/>
                </a:solidFill>
                <a:latin typeface="Tahoma"/>
                <a:ea typeface="Tahoma"/>
                <a:cs typeface="Tahoma"/>
              </a:rPr>
              <a:t>توثيق النتيجة</a:t>
            </a:r>
          </a:p>
        </p:txBody>
      </p:sp>
      <p:sp>
        <p:nvSpPr>
          <p:cNvPr id="7" name="مدخل الاختبار، رد الهدف، وطلب الأدا">
            <a:extLst>
              <a:ext uri="{FF2B5EF4-FFF2-40B4-BE49-F238E27FC236}">
                <ns2:creationId id="{CBB7CA84-DA8E-4443-8F12-98B643D8F114}"/>
              </a:ext>
            </a:extLst>
          </p:cNvPr>
          <p:cNvSpPr>
            <a:spLocks noGrp="1"/>
          </p:cNvSpPr>
          <p:nvPr/>
        </p:nvSpPr>
        <p:spPr>
          <a:xfrm>
            <a:off x="685800" y="4324350"/>
            <a:ext cx="10820400" cy="7620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مدخل الاختبار، رد الهدف، وطلب الأداة وإيصال تنفيذها عند توفره</a:t>
            </a:r>
          </a:p>
        </p:txBody>
      </p:sp>
      <p:sp>
        <p:nvSpPr>
          <p:cNvPr id="8" name="الفائدة: قرار إطلاق يستند إلى دليل ">
            <a:extLst>
              <a:ext uri="{FF2B5EF4-FFF2-40B4-BE49-F238E27FC236}">
                <ns2:creationId id="{E2FCDF10-AA7D-4867-8F57-0DB650647EFF}"/>
              </a:ext>
            </a:extLst>
          </p:cNvPr>
          <p:cNvSpPr>
            <a:spLocks noGrp="1"/>
          </p:cNvSpPr>
          <p:nvPr/>
        </p:nvSpPr>
        <p:spPr>
          <a:xfrm>
            <a:off x="685800" y="5448300"/>
            <a:ext cx="10820400" cy="666750"/>
          </a:xfrm>
          <a:prstGeom prst="rect">
            <a:avLst/>
          </a:prstGeom>
          <a:noFill/>
          <a:ln w="0">
            <a:noFill/>
          </a:ln>
        </p:spPr>
        <p:txBody>
          <a:bodyPr wrap="square" lIns="0" tIns="0" rIns="0" bIns="0" anchor="t">
            <a:noAutofit/>
          </a:bodyPr>
          <a:lstStyle>
            <a:defPPr algn="r">
              <a:defRPr sz="2550" b="1">
                <a:solidFill>
                  <a:srgbClr val="A16F4C"/>
                </a:solidFill>
                <a:latin typeface="Tahoma"/>
                <a:ea typeface="Tahoma"/>
                <a:cs typeface="Tahoma"/>
              </a:defRPr>
            </a:defPPr>
            <a:lvl1pPr algn="r">
              <a:defRPr sz="2550" b="1">
                <a:solidFill>
                  <a:srgbClr val="A16F4C"/>
                </a:solidFill>
                <a:latin typeface="Tahoma"/>
                <a:ea typeface="Tahoma"/>
                <a:cs typeface="Tahoma"/>
              </a:defRPr>
            </a:lvl1pPr>
            <a:lvl2pPr algn="r">
              <a:defRPr sz="2550" b="1">
                <a:solidFill>
                  <a:srgbClr val="A16F4C"/>
                </a:solidFill>
                <a:latin typeface="Tahoma"/>
                <a:ea typeface="Tahoma"/>
                <a:cs typeface="Tahoma"/>
              </a:defRPr>
            </a:lvl2pPr>
            <a:lvl3pPr algn="r">
              <a:defRPr sz="2550" b="1">
                <a:solidFill>
                  <a:srgbClr val="A16F4C"/>
                </a:solidFill>
                <a:latin typeface="Tahoma"/>
                <a:ea typeface="Tahoma"/>
                <a:cs typeface="Tahoma"/>
              </a:defRPr>
            </a:lvl3pPr>
            <a:lvl4pPr algn="r">
              <a:defRPr sz="2550" b="1">
                <a:solidFill>
                  <a:srgbClr val="A16F4C"/>
                </a:solidFill>
                <a:latin typeface="Tahoma"/>
                <a:ea typeface="Tahoma"/>
                <a:cs typeface="Tahoma"/>
              </a:defRPr>
            </a:lvl4pPr>
            <a:lvl5pPr algn="r">
              <a:defRPr sz="2550" b="1">
                <a:solidFill>
                  <a:srgbClr val="A16F4C"/>
                </a:solidFill>
                <a:latin typeface="Tahoma"/>
                <a:ea typeface="Tahoma"/>
                <a:cs typeface="Tahoma"/>
              </a:defRPr>
            </a:lvl5pPr>
            <a:lvl6pPr algn="r">
              <a:defRPr sz="2550" b="1">
                <a:solidFill>
                  <a:srgbClr val="A16F4C"/>
                </a:solidFill>
                <a:latin typeface="Tahoma"/>
                <a:ea typeface="Tahoma"/>
                <a:cs typeface="Tahoma"/>
              </a:defRPr>
            </a:lvl6pPr>
            <a:lvl7pPr algn="r">
              <a:defRPr sz="2550" b="1">
                <a:solidFill>
                  <a:srgbClr val="A16F4C"/>
                </a:solidFill>
                <a:latin typeface="Tahoma"/>
                <a:ea typeface="Tahoma"/>
                <a:cs typeface="Tahoma"/>
              </a:defRPr>
            </a:lvl7pPr>
            <a:lvl8pPr algn="r">
              <a:defRPr sz="2550" b="1">
                <a:solidFill>
                  <a:srgbClr val="A16F4C"/>
                </a:solidFill>
                <a:latin typeface="Tahoma"/>
                <a:ea typeface="Tahoma"/>
                <a:cs typeface="Tahoma"/>
              </a:defRPr>
            </a:lvl8pPr>
            <a:lvl9pPr algn="r">
              <a:defRPr sz="2550" b="1">
                <a:solidFill>
                  <a:srgbClr val="A16F4C"/>
                </a:solidFill>
                <a:latin typeface="Tahoma"/>
                <a:ea typeface="Tahoma"/>
                <a:cs typeface="Tahoma"/>
              </a:defRPr>
            </a:lvl9pPr>
          </a:lstStyle>
          <a:p>
            <a:pPr algn="r" rtl="1">
              <a:defRPr sz="2550" b="1">
                <a:solidFill>
                  <a:srgbClr val="A16F4C"/>
                </a:solidFill>
                <a:latin typeface="Tahoma"/>
                <a:ea typeface="Tahoma"/>
                <a:cs typeface="Tahoma"/>
              </a:defRPr>
            </a:pPr>
            <a:r>
              <a:rPr sz="2550" b="1" lang="ar-SA">
                <a:solidFill>
                  <a:srgbClr val="A16F4C"/>
                </a:solidFill>
                <a:latin typeface="Tahoma"/>
                <a:ea typeface="Tahoma"/>
                <a:cs typeface="Tahoma"/>
              </a:rPr>
              <a:t>الفائدة: قرار إطلاق يستند إلى دليل محدد النطاق</a:t>
            </a:r>
          </a:p>
        </p:txBody>
      </p:sp>
    </p:spTree>
    <p:extLst>
      <p:ext uri="{BB962C8B-B14F-4D97-AF65-F5344CB8AC3E}">
        <ns3:creationId val="1864972409"/>
      </p:ext>
    </p:extLst>
  </p:cSld>
</p:sld>
</file>

<file path=ppt/slides/slide4.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4EFE6"/>
        </a:solidFill>
      </p:bgPr>
    </p:bg>
    <p:spTree>
      <p:nvGrpSpPr>
        <p:cNvPr id="1" name=""/>
        <p:cNvGrpSpPr/>
        <p:nvPr/>
      </p:nvGrpSpPr>
      <p:grpSpPr>
        <a:xfrm/>
      </p:grpSpPr>
      <p:sp>
        <p:nvSpPr>
          <p:cNvPr id="12" name="وصف الحل">
            <a:extLst>
              <a:ext uri="{FF2B5EF4-FFF2-40B4-BE49-F238E27FC236}">
                <ns2:creationId id="{199191D3-DF45-4D4F-A62A-E54C3C6E3160}"/>
              </a:ext>
            </a:extLst>
          </p:cNvPr>
          <p:cNvSpPr>
            <a:spLocks noGrp="1"/>
          </p:cNvSpPr>
          <p:nvPr/>
        </p:nvSpPr>
        <p:spPr>
          <a:xfrm>
            <a:off x="685800" y="590550"/>
            <a:ext cx="10820400" cy="819150"/>
          </a:xfrm>
          <a:prstGeom prst="rect">
            <a:avLst/>
          </a:prstGeom>
          <a:noFill/>
          <a:ln w="0">
            <a:noFill/>
          </a:ln>
        </p:spPr>
        <p:txBody>
          <a:bodyPr wrap="square" lIns="0" tIns="0" rIns="0" bIns="0" anchor="t">
            <a:noAutofit/>
          </a:bodyPr>
          <a:lstStyle>
            <a:defPPr algn="r">
              <a:defRPr sz="3600" b="1">
                <a:solidFill>
                  <a:srgbClr val="183F35"/>
                </a:solidFill>
                <a:latin typeface="Tahoma"/>
                <a:ea typeface="Tahoma"/>
                <a:cs typeface="Tahoma"/>
              </a:defRPr>
            </a:defPPr>
            <a:lvl1pPr algn="r">
              <a:defRPr sz="3600" b="1">
                <a:solidFill>
                  <a:srgbClr val="183F35"/>
                </a:solidFill>
                <a:latin typeface="Tahoma"/>
                <a:ea typeface="Tahoma"/>
                <a:cs typeface="Tahoma"/>
              </a:defRPr>
            </a:lvl1pPr>
            <a:lvl2pPr algn="r">
              <a:defRPr sz="3600" b="1">
                <a:solidFill>
                  <a:srgbClr val="183F35"/>
                </a:solidFill>
                <a:latin typeface="Tahoma"/>
                <a:ea typeface="Tahoma"/>
                <a:cs typeface="Tahoma"/>
              </a:defRPr>
            </a:lvl2pPr>
            <a:lvl3pPr algn="r">
              <a:defRPr sz="3600" b="1">
                <a:solidFill>
                  <a:srgbClr val="183F35"/>
                </a:solidFill>
                <a:latin typeface="Tahoma"/>
                <a:ea typeface="Tahoma"/>
                <a:cs typeface="Tahoma"/>
              </a:defRPr>
            </a:lvl3pPr>
            <a:lvl4pPr algn="r">
              <a:defRPr sz="3600" b="1">
                <a:solidFill>
                  <a:srgbClr val="183F35"/>
                </a:solidFill>
                <a:latin typeface="Tahoma"/>
                <a:ea typeface="Tahoma"/>
                <a:cs typeface="Tahoma"/>
              </a:defRPr>
            </a:lvl4pPr>
            <a:lvl5pPr algn="r">
              <a:defRPr sz="3600" b="1">
                <a:solidFill>
                  <a:srgbClr val="183F35"/>
                </a:solidFill>
                <a:latin typeface="Tahoma"/>
                <a:ea typeface="Tahoma"/>
                <a:cs typeface="Tahoma"/>
              </a:defRPr>
            </a:lvl5pPr>
            <a:lvl6pPr algn="r">
              <a:defRPr sz="3600" b="1">
                <a:solidFill>
                  <a:srgbClr val="183F35"/>
                </a:solidFill>
                <a:latin typeface="Tahoma"/>
                <a:ea typeface="Tahoma"/>
                <a:cs typeface="Tahoma"/>
              </a:defRPr>
            </a:lvl6pPr>
            <a:lvl7pPr algn="r">
              <a:defRPr sz="3600" b="1">
                <a:solidFill>
                  <a:srgbClr val="183F35"/>
                </a:solidFill>
                <a:latin typeface="Tahoma"/>
                <a:ea typeface="Tahoma"/>
                <a:cs typeface="Tahoma"/>
              </a:defRPr>
            </a:lvl7pPr>
            <a:lvl8pPr algn="r">
              <a:defRPr sz="3600" b="1">
                <a:solidFill>
                  <a:srgbClr val="183F35"/>
                </a:solidFill>
                <a:latin typeface="Tahoma"/>
                <a:ea typeface="Tahoma"/>
                <a:cs typeface="Tahoma"/>
              </a:defRPr>
            </a:lvl8pPr>
            <a:lvl9pPr algn="r">
              <a:defRPr sz="3600" b="1">
                <a:solidFill>
                  <a:srgbClr val="183F35"/>
                </a:solidFill>
                <a:latin typeface="Tahoma"/>
                <a:ea typeface="Tahoma"/>
                <a:cs typeface="Tahoma"/>
              </a:defRPr>
            </a:lvl9pPr>
          </a:lstStyle>
          <a:p>
            <a:pPr algn="r" rtl="1">
              <a:defRPr sz="3600" b="1">
                <a:solidFill>
                  <a:srgbClr val="183F35"/>
                </a:solidFill>
                <a:latin typeface="Tahoma"/>
                <a:ea typeface="Tahoma"/>
                <a:cs typeface="Tahoma"/>
              </a:defRPr>
            </a:pPr>
            <a:r>
              <a:rPr sz="3600" b="1" lang="ar-SA">
                <a:solidFill>
                  <a:srgbClr val="183F35"/>
                </a:solidFill>
                <a:latin typeface="Tahoma"/>
                <a:ea typeface="Tahoma"/>
                <a:cs typeface="Tahoma"/>
              </a:rPr>
              <a:t>وصف الحل</a:t>
            </a:r>
          </a:p>
        </p:txBody>
      </p:sp>
      <p:sp>
        <p:nvSpPr>
          <p:cNvPr id="2" name="رحلة العميل من تحديد النطاق إلى إعا">
            <a:extLst>
              <a:ext uri="{FF2B5EF4-FFF2-40B4-BE49-F238E27FC236}">
                <ns2:creationId id="{7491BA88-0046-4EBA-89A2-46651EB6A220}"/>
              </a:ext>
            </a:extLst>
          </p:cNvPr>
          <p:cNvSpPr>
            <a:spLocks noGrp="1"/>
          </p:cNvSpPr>
          <p:nvPr/>
        </p:nvSpPr>
        <p:spPr>
          <a:xfrm>
            <a:off x="685800" y="1495425"/>
            <a:ext cx="10820400" cy="7239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رحلة العميل من تحديد النطاق إلى إعادة الاختبار</a:t>
            </a:r>
          </a:p>
        </p:txBody>
      </p:sp>
      <p:sp>
        <p:nvSpPr>
          <p:cNvPr id="3" name="مِحَك    04">
            <a:extLst>
              <a:ext uri="{FF2B5EF4-FFF2-40B4-BE49-F238E27FC236}">
                <ns2:creationId id="{05440A61-C9A0-4534-92CE-73B508EE9F00}"/>
              </a:ext>
            </a:extLst>
          </p:cNvPr>
          <p:cNvSpPr>
            <a:spLocks noGrp="1"/>
          </p:cNvSpPr>
          <p:nvPr/>
        </p:nvSpPr>
        <p:spPr>
          <a:xfrm>
            <a:off x="685800" y="6334125"/>
            <a:ext cx="10820400" cy="266700"/>
          </a:xfrm>
          <a:prstGeom prst="rect">
            <a:avLst/>
          </a:prstGeom>
          <a:noFill/>
          <a:ln w="0">
            <a:noFill/>
          </a:ln>
        </p:spPr>
        <p:txBody>
          <a:bodyPr wrap="square" lIns="0" tIns="0" rIns="0" bIns="0" anchor="t">
            <a:noAutofit/>
          </a:bodyPr>
          <a:lstStyle>
            <a:defPPr algn="r">
              <a:defRPr sz="1350" b="0">
                <a:solidFill>
                  <a:srgbClr val="71685D"/>
                </a:solidFill>
                <a:latin typeface="Tahoma"/>
                <a:ea typeface="Tahoma"/>
                <a:cs typeface="Tahoma"/>
              </a:defRPr>
            </a:defPPr>
            <a:lvl1pPr algn="r">
              <a:defRPr sz="1350" b="0">
                <a:solidFill>
                  <a:srgbClr val="71685D"/>
                </a:solidFill>
                <a:latin typeface="Tahoma"/>
                <a:ea typeface="Tahoma"/>
                <a:cs typeface="Tahoma"/>
              </a:defRPr>
            </a:lvl1pPr>
            <a:lvl2pPr algn="r">
              <a:defRPr sz="1350" b="0">
                <a:solidFill>
                  <a:srgbClr val="71685D"/>
                </a:solidFill>
                <a:latin typeface="Tahoma"/>
                <a:ea typeface="Tahoma"/>
                <a:cs typeface="Tahoma"/>
              </a:defRPr>
            </a:lvl2pPr>
            <a:lvl3pPr algn="r">
              <a:defRPr sz="1350" b="0">
                <a:solidFill>
                  <a:srgbClr val="71685D"/>
                </a:solidFill>
                <a:latin typeface="Tahoma"/>
                <a:ea typeface="Tahoma"/>
                <a:cs typeface="Tahoma"/>
              </a:defRPr>
            </a:lvl3pPr>
            <a:lvl4pPr algn="r">
              <a:defRPr sz="1350" b="0">
                <a:solidFill>
                  <a:srgbClr val="71685D"/>
                </a:solidFill>
                <a:latin typeface="Tahoma"/>
                <a:ea typeface="Tahoma"/>
                <a:cs typeface="Tahoma"/>
              </a:defRPr>
            </a:lvl4pPr>
            <a:lvl5pPr algn="r">
              <a:defRPr sz="1350" b="0">
                <a:solidFill>
                  <a:srgbClr val="71685D"/>
                </a:solidFill>
                <a:latin typeface="Tahoma"/>
                <a:ea typeface="Tahoma"/>
                <a:cs typeface="Tahoma"/>
              </a:defRPr>
            </a:lvl5pPr>
            <a:lvl6pPr algn="r">
              <a:defRPr sz="1350" b="0">
                <a:solidFill>
                  <a:srgbClr val="71685D"/>
                </a:solidFill>
                <a:latin typeface="Tahoma"/>
                <a:ea typeface="Tahoma"/>
                <a:cs typeface="Tahoma"/>
              </a:defRPr>
            </a:lvl6pPr>
            <a:lvl7pPr algn="r">
              <a:defRPr sz="1350" b="0">
                <a:solidFill>
                  <a:srgbClr val="71685D"/>
                </a:solidFill>
                <a:latin typeface="Tahoma"/>
                <a:ea typeface="Tahoma"/>
                <a:cs typeface="Tahoma"/>
              </a:defRPr>
            </a:lvl7pPr>
            <a:lvl8pPr algn="r">
              <a:defRPr sz="1350" b="0">
                <a:solidFill>
                  <a:srgbClr val="71685D"/>
                </a:solidFill>
                <a:latin typeface="Tahoma"/>
                <a:ea typeface="Tahoma"/>
                <a:cs typeface="Tahoma"/>
              </a:defRPr>
            </a:lvl8pPr>
            <a:lvl9pPr algn="r">
              <a:defRPr sz="1350" b="0">
                <a:solidFill>
                  <a:srgbClr val="71685D"/>
                </a:solidFill>
                <a:latin typeface="Tahoma"/>
                <a:ea typeface="Tahoma"/>
                <a:cs typeface="Tahoma"/>
              </a:defRPr>
            </a:lvl9pPr>
          </a:lstStyle>
          <a:p>
            <a:pPr algn="r" rtl="1">
              <a:defRPr sz="1350" b="0">
                <a:solidFill>
                  <a:srgbClr val="71685D"/>
                </a:solidFill>
                <a:latin typeface="Tahoma"/>
                <a:ea typeface="Tahoma"/>
                <a:cs typeface="Tahoma"/>
              </a:defRPr>
            </a:pPr>
            <a:r>
              <a:rPr sz="1350" b="0" lang="ar-SA">
                <a:solidFill>
                  <a:srgbClr val="71685D"/>
                </a:solidFill>
                <a:latin typeface="Tahoma"/>
                <a:ea typeface="Tahoma"/>
                <a:cs typeface="Tahoma"/>
              </a:rPr>
              <a:t>مِحَك    04</a:t>
            </a:r>
          </a:p>
        </p:txBody>
      </p:sp>
      <p:sp>
        <p:nvSpPr>
          <p:cNvPr id="4" name="١  النطاق والتفويض">
            <a:extLst>
              <a:ext uri="{FF2B5EF4-FFF2-40B4-BE49-F238E27FC236}">
                <ns2:creationId id="{19EAB144-3144-4592-8BAD-4869F5750F0C}"/>
              </a:ext>
            </a:extLst>
          </p:cNvPr>
          <p:cNvSpPr>
            <a:spLocks noGrp="1"/>
          </p:cNvSpPr>
          <p:nvPr/>
        </p:nvSpPr>
        <p:spPr>
          <a:xfrm>
            <a:off x="8096250" y="2457450"/>
            <a:ext cx="3409950" cy="438150"/>
          </a:xfrm>
          <a:prstGeom prst="rect">
            <a:avLst/>
          </a:prstGeom>
          <a:noFill/>
          <a:ln w="0">
            <a:noFill/>
          </a:ln>
        </p:spPr>
        <p:txBody>
          <a:bodyPr wrap="square" lIns="0" tIns="0" rIns="0" bIns="0" anchor="t">
            <a:noAutofit/>
          </a:bodyPr>
          <a:lstStyle>
            <a:defPPr algn="r">
              <a:defRPr sz="2175" b="1">
                <a:solidFill>
                  <a:srgbClr val="183F35"/>
                </a:solidFill>
                <a:latin typeface="Tahoma"/>
                <a:ea typeface="Tahoma"/>
                <a:cs typeface="Tahoma"/>
              </a:defRPr>
            </a:defPPr>
            <a:lvl1pPr algn="r">
              <a:defRPr sz="2175" b="1">
                <a:solidFill>
                  <a:srgbClr val="183F35"/>
                </a:solidFill>
                <a:latin typeface="Tahoma"/>
                <a:ea typeface="Tahoma"/>
                <a:cs typeface="Tahoma"/>
              </a:defRPr>
            </a:lvl1pPr>
            <a:lvl2pPr algn="r">
              <a:defRPr sz="2175" b="1">
                <a:solidFill>
                  <a:srgbClr val="183F35"/>
                </a:solidFill>
                <a:latin typeface="Tahoma"/>
                <a:ea typeface="Tahoma"/>
                <a:cs typeface="Tahoma"/>
              </a:defRPr>
            </a:lvl2pPr>
            <a:lvl3pPr algn="r">
              <a:defRPr sz="2175" b="1">
                <a:solidFill>
                  <a:srgbClr val="183F35"/>
                </a:solidFill>
                <a:latin typeface="Tahoma"/>
                <a:ea typeface="Tahoma"/>
                <a:cs typeface="Tahoma"/>
              </a:defRPr>
            </a:lvl3pPr>
            <a:lvl4pPr algn="r">
              <a:defRPr sz="2175" b="1">
                <a:solidFill>
                  <a:srgbClr val="183F35"/>
                </a:solidFill>
                <a:latin typeface="Tahoma"/>
                <a:ea typeface="Tahoma"/>
                <a:cs typeface="Tahoma"/>
              </a:defRPr>
            </a:lvl4pPr>
            <a:lvl5pPr algn="r">
              <a:defRPr sz="2175" b="1">
                <a:solidFill>
                  <a:srgbClr val="183F35"/>
                </a:solidFill>
                <a:latin typeface="Tahoma"/>
                <a:ea typeface="Tahoma"/>
                <a:cs typeface="Tahoma"/>
              </a:defRPr>
            </a:lvl5pPr>
            <a:lvl6pPr algn="r">
              <a:defRPr sz="2175" b="1">
                <a:solidFill>
                  <a:srgbClr val="183F35"/>
                </a:solidFill>
                <a:latin typeface="Tahoma"/>
                <a:ea typeface="Tahoma"/>
                <a:cs typeface="Tahoma"/>
              </a:defRPr>
            </a:lvl6pPr>
            <a:lvl7pPr algn="r">
              <a:defRPr sz="2175" b="1">
                <a:solidFill>
                  <a:srgbClr val="183F35"/>
                </a:solidFill>
                <a:latin typeface="Tahoma"/>
                <a:ea typeface="Tahoma"/>
                <a:cs typeface="Tahoma"/>
              </a:defRPr>
            </a:lvl7pPr>
            <a:lvl8pPr algn="r">
              <a:defRPr sz="2175" b="1">
                <a:solidFill>
                  <a:srgbClr val="183F35"/>
                </a:solidFill>
                <a:latin typeface="Tahoma"/>
                <a:ea typeface="Tahoma"/>
                <a:cs typeface="Tahoma"/>
              </a:defRPr>
            </a:lvl8pPr>
            <a:lvl9pPr algn="r">
              <a:defRPr sz="2175" b="1">
                <a:solidFill>
                  <a:srgbClr val="183F35"/>
                </a:solidFill>
                <a:latin typeface="Tahoma"/>
                <a:ea typeface="Tahoma"/>
                <a:cs typeface="Tahoma"/>
              </a:defRPr>
            </a:lvl9pPr>
          </a:lstStyle>
          <a:p>
            <a:pPr algn="r" rtl="1">
              <a:defRPr sz="2175" b="1">
                <a:solidFill>
                  <a:srgbClr val="183F35"/>
                </a:solidFill>
                <a:latin typeface="Tahoma"/>
                <a:ea typeface="Tahoma"/>
                <a:cs typeface="Tahoma"/>
              </a:defRPr>
            </a:pPr>
            <a:r>
              <a:rPr sz="2175" b="1" lang="ar-SA">
                <a:solidFill>
                  <a:srgbClr val="183F35"/>
                </a:solidFill>
                <a:latin typeface="Tahoma"/>
                <a:ea typeface="Tahoma"/>
                <a:cs typeface="Tahoma"/>
              </a:rPr>
              <a:t>١  النطاق والتفويض</a:t>
            </a:r>
          </a:p>
        </p:txBody>
      </p:sp>
      <p:sp>
        <p:nvSpPr>
          <p:cNvPr id="5" name="تحديد الوكيل والبيانات الاصطناعية و">
            <a:extLst>
              <a:ext uri="{FF2B5EF4-FFF2-40B4-BE49-F238E27FC236}">
                <ns2:creationId id="{D2DAAE26-FD83-44C0-9531-487E371AEADE}"/>
              </a:ext>
            </a:extLst>
          </p:cNvPr>
          <p:cNvSpPr>
            <a:spLocks noGrp="1"/>
          </p:cNvSpPr>
          <p:nvPr/>
        </p:nvSpPr>
        <p:spPr>
          <a:xfrm>
            <a:off x="685800" y="2486025"/>
            <a:ext cx="7029450" cy="695325"/>
          </a:xfrm>
          <a:prstGeom prst="rect">
            <a:avLst/>
          </a:prstGeom>
          <a:noFill/>
          <a:ln w="0">
            <a:noFill/>
          </a:ln>
        </p:spPr>
        <p:txBody>
          <a:bodyPr wrap="square" lIns="0" tIns="0" rIns="0" bIns="0" anchor="t">
            <a:noAutofit/>
          </a:bodyPr>
          <a:lstStyle>
            <a:defPPr algn="r">
              <a:defRPr sz="1950" b="0">
                <a:solidFill>
                  <a:srgbClr val="71685D"/>
                </a:solidFill>
                <a:latin typeface="Tahoma"/>
                <a:ea typeface="Tahoma"/>
                <a:cs typeface="Tahoma"/>
              </a:defRPr>
            </a:defPPr>
            <a:lvl1pPr algn="r">
              <a:defRPr sz="1950" b="0">
                <a:solidFill>
                  <a:srgbClr val="71685D"/>
                </a:solidFill>
                <a:latin typeface="Tahoma"/>
                <a:ea typeface="Tahoma"/>
                <a:cs typeface="Tahoma"/>
              </a:defRPr>
            </a:lvl1pPr>
            <a:lvl2pPr algn="r">
              <a:defRPr sz="1950" b="0">
                <a:solidFill>
                  <a:srgbClr val="71685D"/>
                </a:solidFill>
                <a:latin typeface="Tahoma"/>
                <a:ea typeface="Tahoma"/>
                <a:cs typeface="Tahoma"/>
              </a:defRPr>
            </a:lvl2pPr>
            <a:lvl3pPr algn="r">
              <a:defRPr sz="1950" b="0">
                <a:solidFill>
                  <a:srgbClr val="71685D"/>
                </a:solidFill>
                <a:latin typeface="Tahoma"/>
                <a:ea typeface="Tahoma"/>
                <a:cs typeface="Tahoma"/>
              </a:defRPr>
            </a:lvl3pPr>
            <a:lvl4pPr algn="r">
              <a:defRPr sz="1950" b="0">
                <a:solidFill>
                  <a:srgbClr val="71685D"/>
                </a:solidFill>
                <a:latin typeface="Tahoma"/>
                <a:ea typeface="Tahoma"/>
                <a:cs typeface="Tahoma"/>
              </a:defRPr>
            </a:lvl4pPr>
            <a:lvl5pPr algn="r">
              <a:defRPr sz="1950" b="0">
                <a:solidFill>
                  <a:srgbClr val="71685D"/>
                </a:solidFill>
                <a:latin typeface="Tahoma"/>
                <a:ea typeface="Tahoma"/>
                <a:cs typeface="Tahoma"/>
              </a:defRPr>
            </a:lvl5pPr>
            <a:lvl6pPr algn="r">
              <a:defRPr sz="1950" b="0">
                <a:solidFill>
                  <a:srgbClr val="71685D"/>
                </a:solidFill>
                <a:latin typeface="Tahoma"/>
                <a:ea typeface="Tahoma"/>
                <a:cs typeface="Tahoma"/>
              </a:defRPr>
            </a:lvl6pPr>
            <a:lvl7pPr algn="r">
              <a:defRPr sz="1950" b="0">
                <a:solidFill>
                  <a:srgbClr val="71685D"/>
                </a:solidFill>
                <a:latin typeface="Tahoma"/>
                <a:ea typeface="Tahoma"/>
                <a:cs typeface="Tahoma"/>
              </a:defRPr>
            </a:lvl7pPr>
            <a:lvl8pPr algn="r">
              <a:defRPr sz="1950" b="0">
                <a:solidFill>
                  <a:srgbClr val="71685D"/>
                </a:solidFill>
                <a:latin typeface="Tahoma"/>
                <a:ea typeface="Tahoma"/>
                <a:cs typeface="Tahoma"/>
              </a:defRPr>
            </a:lvl8pPr>
            <a:lvl9pPr algn="r">
              <a:defRPr sz="1950" b="0">
                <a:solidFill>
                  <a:srgbClr val="71685D"/>
                </a:solidFill>
                <a:latin typeface="Tahoma"/>
                <a:ea typeface="Tahoma"/>
                <a:cs typeface="Tahoma"/>
              </a:defRPr>
            </a:lvl9pPr>
          </a:lstStyle>
          <a:p>
            <a:pPr algn="r" rtl="1">
              <a:defRPr sz="1950" b="0">
                <a:solidFill>
                  <a:srgbClr val="71685D"/>
                </a:solidFill>
                <a:latin typeface="Tahoma"/>
                <a:ea typeface="Tahoma"/>
                <a:cs typeface="Tahoma"/>
              </a:defRPr>
            </a:pPr>
            <a:r>
              <a:rPr sz="1950" b="0" lang="ar-SA">
                <a:solidFill>
                  <a:srgbClr val="71685D"/>
                </a:solidFill>
                <a:latin typeface="Tahoma"/>
                <a:ea typeface="Tahoma"/>
                <a:cs typeface="Tahoma"/>
              </a:rPr>
              <a:t>تحديد الوكيل والبيانات الاصطناعية والعمليات المسموح اختبارها</a:t>
            </a:r>
          </a:p>
        </p:txBody>
      </p:sp>
      <p:sp>
        <p:nvSpPr>
          <p:cNvPr id="6" name="٢  ربط وتشغيل">
            <a:extLst>
              <a:ext uri="{FF2B5EF4-FFF2-40B4-BE49-F238E27FC236}">
                <ns2:creationId id="{E96E6C89-9D23-46B5-BEDD-5D9211F7134C}"/>
              </a:ext>
            </a:extLst>
          </p:cNvPr>
          <p:cNvSpPr>
            <a:spLocks noGrp="1"/>
          </p:cNvSpPr>
          <p:nvPr/>
        </p:nvSpPr>
        <p:spPr>
          <a:xfrm>
            <a:off x="8096250" y="3343275"/>
            <a:ext cx="3409950" cy="438150"/>
          </a:xfrm>
          <a:prstGeom prst="rect">
            <a:avLst/>
          </a:prstGeom>
          <a:noFill/>
          <a:ln w="0">
            <a:noFill/>
          </a:ln>
        </p:spPr>
        <p:txBody>
          <a:bodyPr wrap="square" lIns="0" tIns="0" rIns="0" bIns="0" anchor="t">
            <a:noAutofit/>
          </a:bodyPr>
          <a:lstStyle>
            <a:defPPr algn="r">
              <a:defRPr sz="2175" b="1">
                <a:solidFill>
                  <a:srgbClr val="183F35"/>
                </a:solidFill>
                <a:latin typeface="Tahoma"/>
                <a:ea typeface="Tahoma"/>
                <a:cs typeface="Tahoma"/>
              </a:defRPr>
            </a:defPPr>
            <a:lvl1pPr algn="r">
              <a:defRPr sz="2175" b="1">
                <a:solidFill>
                  <a:srgbClr val="183F35"/>
                </a:solidFill>
                <a:latin typeface="Tahoma"/>
                <a:ea typeface="Tahoma"/>
                <a:cs typeface="Tahoma"/>
              </a:defRPr>
            </a:lvl1pPr>
            <a:lvl2pPr algn="r">
              <a:defRPr sz="2175" b="1">
                <a:solidFill>
                  <a:srgbClr val="183F35"/>
                </a:solidFill>
                <a:latin typeface="Tahoma"/>
                <a:ea typeface="Tahoma"/>
                <a:cs typeface="Tahoma"/>
              </a:defRPr>
            </a:lvl2pPr>
            <a:lvl3pPr algn="r">
              <a:defRPr sz="2175" b="1">
                <a:solidFill>
                  <a:srgbClr val="183F35"/>
                </a:solidFill>
                <a:latin typeface="Tahoma"/>
                <a:ea typeface="Tahoma"/>
                <a:cs typeface="Tahoma"/>
              </a:defRPr>
            </a:lvl3pPr>
            <a:lvl4pPr algn="r">
              <a:defRPr sz="2175" b="1">
                <a:solidFill>
                  <a:srgbClr val="183F35"/>
                </a:solidFill>
                <a:latin typeface="Tahoma"/>
                <a:ea typeface="Tahoma"/>
                <a:cs typeface="Tahoma"/>
              </a:defRPr>
            </a:lvl4pPr>
            <a:lvl5pPr algn="r">
              <a:defRPr sz="2175" b="1">
                <a:solidFill>
                  <a:srgbClr val="183F35"/>
                </a:solidFill>
                <a:latin typeface="Tahoma"/>
                <a:ea typeface="Tahoma"/>
                <a:cs typeface="Tahoma"/>
              </a:defRPr>
            </a:lvl5pPr>
            <a:lvl6pPr algn="r">
              <a:defRPr sz="2175" b="1">
                <a:solidFill>
                  <a:srgbClr val="183F35"/>
                </a:solidFill>
                <a:latin typeface="Tahoma"/>
                <a:ea typeface="Tahoma"/>
                <a:cs typeface="Tahoma"/>
              </a:defRPr>
            </a:lvl6pPr>
            <a:lvl7pPr algn="r">
              <a:defRPr sz="2175" b="1">
                <a:solidFill>
                  <a:srgbClr val="183F35"/>
                </a:solidFill>
                <a:latin typeface="Tahoma"/>
                <a:ea typeface="Tahoma"/>
                <a:cs typeface="Tahoma"/>
              </a:defRPr>
            </a:lvl7pPr>
            <a:lvl8pPr algn="r">
              <a:defRPr sz="2175" b="1">
                <a:solidFill>
                  <a:srgbClr val="183F35"/>
                </a:solidFill>
                <a:latin typeface="Tahoma"/>
                <a:ea typeface="Tahoma"/>
                <a:cs typeface="Tahoma"/>
              </a:defRPr>
            </a:lvl8pPr>
            <a:lvl9pPr algn="r">
              <a:defRPr sz="2175" b="1">
                <a:solidFill>
                  <a:srgbClr val="183F35"/>
                </a:solidFill>
                <a:latin typeface="Tahoma"/>
                <a:ea typeface="Tahoma"/>
                <a:cs typeface="Tahoma"/>
              </a:defRPr>
            </a:lvl9pPr>
          </a:lstStyle>
          <a:p>
            <a:pPr algn="r" rtl="1">
              <a:defRPr sz="2175" b="1">
                <a:solidFill>
                  <a:srgbClr val="183F35"/>
                </a:solidFill>
                <a:latin typeface="Tahoma"/>
                <a:ea typeface="Tahoma"/>
                <a:cs typeface="Tahoma"/>
              </a:defRPr>
            </a:pPr>
            <a:r>
              <a:rPr sz="2175" b="1" lang="ar-SA">
                <a:solidFill>
                  <a:srgbClr val="183F35"/>
                </a:solidFill>
                <a:latin typeface="Tahoma"/>
                <a:ea typeface="Tahoma"/>
                <a:cs typeface="Tahoma"/>
              </a:rPr>
              <a:t>٢  ربط وتشغيل</a:t>
            </a:r>
          </a:p>
        </p:txBody>
      </p:sp>
      <p:sp>
        <p:nvSpPr>
          <p:cNvPr id="7" name="اختيار حالات معادية وحالات استخدام ">
            <a:extLst>
              <a:ext uri="{FF2B5EF4-FFF2-40B4-BE49-F238E27FC236}">
                <ns2:creationId id="{BE7E42B1-C39E-47A5-9F33-87005AE93976}"/>
              </a:ext>
            </a:extLst>
          </p:cNvPr>
          <p:cNvSpPr>
            <a:spLocks noGrp="1"/>
          </p:cNvSpPr>
          <p:nvPr/>
        </p:nvSpPr>
        <p:spPr>
          <a:xfrm>
            <a:off x="685800" y="3371850"/>
            <a:ext cx="7029450" cy="695325"/>
          </a:xfrm>
          <a:prstGeom prst="rect">
            <a:avLst/>
          </a:prstGeom>
          <a:noFill/>
          <a:ln w="0">
            <a:noFill/>
          </a:ln>
        </p:spPr>
        <p:txBody>
          <a:bodyPr wrap="square" lIns="0" tIns="0" rIns="0" bIns="0" anchor="t">
            <a:noAutofit/>
          </a:bodyPr>
          <a:lstStyle>
            <a:defPPr algn="r">
              <a:defRPr sz="1950" b="0">
                <a:solidFill>
                  <a:srgbClr val="71685D"/>
                </a:solidFill>
                <a:latin typeface="Tahoma"/>
                <a:ea typeface="Tahoma"/>
                <a:cs typeface="Tahoma"/>
              </a:defRPr>
            </a:defPPr>
            <a:lvl1pPr algn="r">
              <a:defRPr sz="1950" b="0">
                <a:solidFill>
                  <a:srgbClr val="71685D"/>
                </a:solidFill>
                <a:latin typeface="Tahoma"/>
                <a:ea typeface="Tahoma"/>
                <a:cs typeface="Tahoma"/>
              </a:defRPr>
            </a:lvl1pPr>
            <a:lvl2pPr algn="r">
              <a:defRPr sz="1950" b="0">
                <a:solidFill>
                  <a:srgbClr val="71685D"/>
                </a:solidFill>
                <a:latin typeface="Tahoma"/>
                <a:ea typeface="Tahoma"/>
                <a:cs typeface="Tahoma"/>
              </a:defRPr>
            </a:lvl2pPr>
            <a:lvl3pPr algn="r">
              <a:defRPr sz="1950" b="0">
                <a:solidFill>
                  <a:srgbClr val="71685D"/>
                </a:solidFill>
                <a:latin typeface="Tahoma"/>
                <a:ea typeface="Tahoma"/>
                <a:cs typeface="Tahoma"/>
              </a:defRPr>
            </a:lvl3pPr>
            <a:lvl4pPr algn="r">
              <a:defRPr sz="1950" b="0">
                <a:solidFill>
                  <a:srgbClr val="71685D"/>
                </a:solidFill>
                <a:latin typeface="Tahoma"/>
                <a:ea typeface="Tahoma"/>
                <a:cs typeface="Tahoma"/>
              </a:defRPr>
            </a:lvl4pPr>
            <a:lvl5pPr algn="r">
              <a:defRPr sz="1950" b="0">
                <a:solidFill>
                  <a:srgbClr val="71685D"/>
                </a:solidFill>
                <a:latin typeface="Tahoma"/>
                <a:ea typeface="Tahoma"/>
                <a:cs typeface="Tahoma"/>
              </a:defRPr>
            </a:lvl5pPr>
            <a:lvl6pPr algn="r">
              <a:defRPr sz="1950" b="0">
                <a:solidFill>
                  <a:srgbClr val="71685D"/>
                </a:solidFill>
                <a:latin typeface="Tahoma"/>
                <a:ea typeface="Tahoma"/>
                <a:cs typeface="Tahoma"/>
              </a:defRPr>
            </a:lvl6pPr>
            <a:lvl7pPr algn="r">
              <a:defRPr sz="1950" b="0">
                <a:solidFill>
                  <a:srgbClr val="71685D"/>
                </a:solidFill>
                <a:latin typeface="Tahoma"/>
                <a:ea typeface="Tahoma"/>
                <a:cs typeface="Tahoma"/>
              </a:defRPr>
            </a:lvl7pPr>
            <a:lvl8pPr algn="r">
              <a:defRPr sz="1950" b="0">
                <a:solidFill>
                  <a:srgbClr val="71685D"/>
                </a:solidFill>
                <a:latin typeface="Tahoma"/>
                <a:ea typeface="Tahoma"/>
                <a:cs typeface="Tahoma"/>
              </a:defRPr>
            </a:lvl8pPr>
            <a:lvl9pPr algn="r">
              <a:defRPr sz="1950" b="0">
                <a:solidFill>
                  <a:srgbClr val="71685D"/>
                </a:solidFill>
                <a:latin typeface="Tahoma"/>
                <a:ea typeface="Tahoma"/>
                <a:cs typeface="Tahoma"/>
              </a:defRPr>
            </a:lvl9pPr>
          </a:lstStyle>
          <a:p>
            <a:pPr algn="r" rtl="1">
              <a:defRPr sz="1950" b="0">
                <a:solidFill>
                  <a:srgbClr val="71685D"/>
                </a:solidFill>
                <a:latin typeface="Tahoma"/>
                <a:ea typeface="Tahoma"/>
                <a:cs typeface="Tahoma"/>
              </a:defRPr>
            </a:pPr>
            <a:r>
              <a:rPr sz="1950" b="0" lang="ar-SA">
                <a:solidFill>
                  <a:srgbClr val="71685D"/>
                </a:solidFill>
                <a:latin typeface="Tahoma"/>
                <a:ea typeface="Tahoma"/>
                <a:cs typeface="Tahoma"/>
              </a:rPr>
              <a:t>اختيار حالات معادية وحالات استخدام مسموح ضمن ميزانية محددة</a:t>
            </a:r>
          </a:p>
        </p:txBody>
      </p:sp>
      <p:sp>
        <p:nvSpPr>
          <p:cNvPr id="8" name="٣  مراجعة الدليل">
            <a:extLst>
              <a:ext uri="{FF2B5EF4-FFF2-40B4-BE49-F238E27FC236}">
                <ns2:creationId id="{E3E05713-5D6A-4F45-B27A-CBF15D43F7F1}"/>
              </a:ext>
            </a:extLst>
          </p:cNvPr>
          <p:cNvSpPr>
            <a:spLocks noGrp="1"/>
          </p:cNvSpPr>
          <p:nvPr/>
        </p:nvSpPr>
        <p:spPr>
          <a:xfrm>
            <a:off x="8096250" y="4229100"/>
            <a:ext cx="3409950" cy="438150"/>
          </a:xfrm>
          <a:prstGeom prst="rect">
            <a:avLst/>
          </a:prstGeom>
          <a:noFill/>
          <a:ln w="0">
            <a:noFill/>
          </a:ln>
        </p:spPr>
        <p:txBody>
          <a:bodyPr wrap="square" lIns="0" tIns="0" rIns="0" bIns="0" anchor="t">
            <a:noAutofit/>
          </a:bodyPr>
          <a:lstStyle>
            <a:defPPr algn="r">
              <a:defRPr sz="2175" b="1">
                <a:solidFill>
                  <a:srgbClr val="183F35"/>
                </a:solidFill>
                <a:latin typeface="Tahoma"/>
                <a:ea typeface="Tahoma"/>
                <a:cs typeface="Tahoma"/>
              </a:defRPr>
            </a:defPPr>
            <a:lvl1pPr algn="r">
              <a:defRPr sz="2175" b="1">
                <a:solidFill>
                  <a:srgbClr val="183F35"/>
                </a:solidFill>
                <a:latin typeface="Tahoma"/>
                <a:ea typeface="Tahoma"/>
                <a:cs typeface="Tahoma"/>
              </a:defRPr>
            </a:lvl1pPr>
            <a:lvl2pPr algn="r">
              <a:defRPr sz="2175" b="1">
                <a:solidFill>
                  <a:srgbClr val="183F35"/>
                </a:solidFill>
                <a:latin typeface="Tahoma"/>
                <a:ea typeface="Tahoma"/>
                <a:cs typeface="Tahoma"/>
              </a:defRPr>
            </a:lvl2pPr>
            <a:lvl3pPr algn="r">
              <a:defRPr sz="2175" b="1">
                <a:solidFill>
                  <a:srgbClr val="183F35"/>
                </a:solidFill>
                <a:latin typeface="Tahoma"/>
                <a:ea typeface="Tahoma"/>
                <a:cs typeface="Tahoma"/>
              </a:defRPr>
            </a:lvl3pPr>
            <a:lvl4pPr algn="r">
              <a:defRPr sz="2175" b="1">
                <a:solidFill>
                  <a:srgbClr val="183F35"/>
                </a:solidFill>
                <a:latin typeface="Tahoma"/>
                <a:ea typeface="Tahoma"/>
                <a:cs typeface="Tahoma"/>
              </a:defRPr>
            </a:lvl4pPr>
            <a:lvl5pPr algn="r">
              <a:defRPr sz="2175" b="1">
                <a:solidFill>
                  <a:srgbClr val="183F35"/>
                </a:solidFill>
                <a:latin typeface="Tahoma"/>
                <a:ea typeface="Tahoma"/>
                <a:cs typeface="Tahoma"/>
              </a:defRPr>
            </a:lvl5pPr>
            <a:lvl6pPr algn="r">
              <a:defRPr sz="2175" b="1">
                <a:solidFill>
                  <a:srgbClr val="183F35"/>
                </a:solidFill>
                <a:latin typeface="Tahoma"/>
                <a:ea typeface="Tahoma"/>
                <a:cs typeface="Tahoma"/>
              </a:defRPr>
            </a:lvl6pPr>
            <a:lvl7pPr algn="r">
              <a:defRPr sz="2175" b="1">
                <a:solidFill>
                  <a:srgbClr val="183F35"/>
                </a:solidFill>
                <a:latin typeface="Tahoma"/>
                <a:ea typeface="Tahoma"/>
                <a:cs typeface="Tahoma"/>
              </a:defRPr>
            </a:lvl7pPr>
            <a:lvl8pPr algn="r">
              <a:defRPr sz="2175" b="1">
                <a:solidFill>
                  <a:srgbClr val="183F35"/>
                </a:solidFill>
                <a:latin typeface="Tahoma"/>
                <a:ea typeface="Tahoma"/>
                <a:cs typeface="Tahoma"/>
              </a:defRPr>
            </a:lvl8pPr>
            <a:lvl9pPr algn="r">
              <a:defRPr sz="2175" b="1">
                <a:solidFill>
                  <a:srgbClr val="183F35"/>
                </a:solidFill>
                <a:latin typeface="Tahoma"/>
                <a:ea typeface="Tahoma"/>
                <a:cs typeface="Tahoma"/>
              </a:defRPr>
            </a:lvl9pPr>
          </a:lstStyle>
          <a:p>
            <a:pPr algn="r" rtl="1">
              <a:defRPr sz="2175" b="1">
                <a:solidFill>
                  <a:srgbClr val="183F35"/>
                </a:solidFill>
                <a:latin typeface="Tahoma"/>
                <a:ea typeface="Tahoma"/>
                <a:cs typeface="Tahoma"/>
              </a:defRPr>
            </a:pPr>
            <a:r>
              <a:rPr sz="2175" b="1" lang="ar-SA">
                <a:solidFill>
                  <a:srgbClr val="183F35"/>
                </a:solidFill>
                <a:latin typeface="Tahoma"/>
                <a:ea typeface="Tahoma"/>
                <a:cs typeface="Tahoma"/>
              </a:rPr>
              <a:t>٣  مراجعة الدليل</a:t>
            </a:r>
          </a:p>
        </p:txBody>
      </p:sp>
      <p:sp>
        <p:nvSpPr>
          <p:cNvPr id="9" name="تمييز رد النموذج وطلب الأداة عن الت">
            <a:extLst>
              <a:ext uri="{FF2B5EF4-FFF2-40B4-BE49-F238E27FC236}">
                <ns2:creationId id="{A906FCCE-AF12-4954-9261-E9DA7D47F3AC}"/>
              </a:ext>
            </a:extLst>
          </p:cNvPr>
          <p:cNvSpPr>
            <a:spLocks noGrp="1"/>
          </p:cNvSpPr>
          <p:nvPr/>
        </p:nvSpPr>
        <p:spPr>
          <a:xfrm>
            <a:off x="685800" y="4257675"/>
            <a:ext cx="7029450" cy="695325"/>
          </a:xfrm>
          <a:prstGeom prst="rect">
            <a:avLst/>
          </a:prstGeom>
          <a:noFill/>
          <a:ln w="0">
            <a:noFill/>
          </a:ln>
        </p:spPr>
        <p:txBody>
          <a:bodyPr wrap="square" lIns="0" tIns="0" rIns="0" bIns="0" anchor="t">
            <a:noAutofit/>
          </a:bodyPr>
          <a:lstStyle>
            <a:defPPr algn="r">
              <a:defRPr sz="1950" b="0">
                <a:solidFill>
                  <a:srgbClr val="71685D"/>
                </a:solidFill>
                <a:latin typeface="Tahoma"/>
                <a:ea typeface="Tahoma"/>
                <a:cs typeface="Tahoma"/>
              </a:defRPr>
            </a:defPPr>
            <a:lvl1pPr algn="r">
              <a:defRPr sz="1950" b="0">
                <a:solidFill>
                  <a:srgbClr val="71685D"/>
                </a:solidFill>
                <a:latin typeface="Tahoma"/>
                <a:ea typeface="Tahoma"/>
                <a:cs typeface="Tahoma"/>
              </a:defRPr>
            </a:lvl1pPr>
            <a:lvl2pPr algn="r">
              <a:defRPr sz="1950" b="0">
                <a:solidFill>
                  <a:srgbClr val="71685D"/>
                </a:solidFill>
                <a:latin typeface="Tahoma"/>
                <a:ea typeface="Tahoma"/>
                <a:cs typeface="Tahoma"/>
              </a:defRPr>
            </a:lvl2pPr>
            <a:lvl3pPr algn="r">
              <a:defRPr sz="1950" b="0">
                <a:solidFill>
                  <a:srgbClr val="71685D"/>
                </a:solidFill>
                <a:latin typeface="Tahoma"/>
                <a:ea typeface="Tahoma"/>
                <a:cs typeface="Tahoma"/>
              </a:defRPr>
            </a:lvl3pPr>
            <a:lvl4pPr algn="r">
              <a:defRPr sz="1950" b="0">
                <a:solidFill>
                  <a:srgbClr val="71685D"/>
                </a:solidFill>
                <a:latin typeface="Tahoma"/>
                <a:ea typeface="Tahoma"/>
                <a:cs typeface="Tahoma"/>
              </a:defRPr>
            </a:lvl4pPr>
            <a:lvl5pPr algn="r">
              <a:defRPr sz="1950" b="0">
                <a:solidFill>
                  <a:srgbClr val="71685D"/>
                </a:solidFill>
                <a:latin typeface="Tahoma"/>
                <a:ea typeface="Tahoma"/>
                <a:cs typeface="Tahoma"/>
              </a:defRPr>
            </a:lvl5pPr>
            <a:lvl6pPr algn="r">
              <a:defRPr sz="1950" b="0">
                <a:solidFill>
                  <a:srgbClr val="71685D"/>
                </a:solidFill>
                <a:latin typeface="Tahoma"/>
                <a:ea typeface="Tahoma"/>
                <a:cs typeface="Tahoma"/>
              </a:defRPr>
            </a:lvl6pPr>
            <a:lvl7pPr algn="r">
              <a:defRPr sz="1950" b="0">
                <a:solidFill>
                  <a:srgbClr val="71685D"/>
                </a:solidFill>
                <a:latin typeface="Tahoma"/>
                <a:ea typeface="Tahoma"/>
                <a:cs typeface="Tahoma"/>
              </a:defRPr>
            </a:lvl7pPr>
            <a:lvl8pPr algn="r">
              <a:defRPr sz="1950" b="0">
                <a:solidFill>
                  <a:srgbClr val="71685D"/>
                </a:solidFill>
                <a:latin typeface="Tahoma"/>
                <a:ea typeface="Tahoma"/>
                <a:cs typeface="Tahoma"/>
              </a:defRPr>
            </a:lvl8pPr>
            <a:lvl9pPr algn="r">
              <a:defRPr sz="1950" b="0">
                <a:solidFill>
                  <a:srgbClr val="71685D"/>
                </a:solidFill>
                <a:latin typeface="Tahoma"/>
                <a:ea typeface="Tahoma"/>
                <a:cs typeface="Tahoma"/>
              </a:defRPr>
            </a:lvl9pPr>
          </a:lstStyle>
          <a:p>
            <a:pPr algn="r" rtl="1">
              <a:defRPr sz="1950" b="0">
                <a:solidFill>
                  <a:srgbClr val="71685D"/>
                </a:solidFill>
                <a:latin typeface="Tahoma"/>
                <a:ea typeface="Tahoma"/>
                <a:cs typeface="Tahoma"/>
              </a:defRPr>
            </a:pPr>
            <a:r>
              <a:rPr sz="1950" b="0" lang="ar-SA">
                <a:solidFill>
                  <a:srgbClr val="71685D"/>
                </a:solidFill>
                <a:latin typeface="Tahoma"/>
                <a:ea typeface="Tahoma"/>
                <a:cs typeface="Tahoma"/>
              </a:rPr>
              <a:t>تمييز رد النموذج وطلب الأداة عن التنفيذ المثبت</a:t>
            </a:r>
          </a:p>
        </p:txBody>
      </p:sp>
      <p:sp>
        <p:nvSpPr>
          <p:cNvPr id="10" name="٤  إعادة الاختبار">
            <a:extLst>
              <a:ext uri="{FF2B5EF4-FFF2-40B4-BE49-F238E27FC236}">
                <ns2:creationId id="{DCB20A4C-AB92-4764-994A-C29A922DC22F}"/>
              </a:ext>
            </a:extLst>
          </p:cNvPr>
          <p:cNvSpPr>
            <a:spLocks noGrp="1"/>
          </p:cNvSpPr>
          <p:nvPr/>
        </p:nvSpPr>
        <p:spPr>
          <a:xfrm>
            <a:off x="8096250" y="5114925"/>
            <a:ext cx="3409950" cy="438150"/>
          </a:xfrm>
          <a:prstGeom prst="rect">
            <a:avLst/>
          </a:prstGeom>
          <a:noFill/>
          <a:ln w="0">
            <a:noFill/>
          </a:ln>
        </p:spPr>
        <p:txBody>
          <a:bodyPr wrap="square" lIns="0" tIns="0" rIns="0" bIns="0" anchor="t">
            <a:noAutofit/>
          </a:bodyPr>
          <a:lstStyle>
            <a:defPPr algn="r">
              <a:defRPr sz="2175" b="1">
                <a:solidFill>
                  <a:srgbClr val="183F35"/>
                </a:solidFill>
                <a:latin typeface="Tahoma"/>
                <a:ea typeface="Tahoma"/>
                <a:cs typeface="Tahoma"/>
              </a:defRPr>
            </a:defPPr>
            <a:lvl1pPr algn="r">
              <a:defRPr sz="2175" b="1">
                <a:solidFill>
                  <a:srgbClr val="183F35"/>
                </a:solidFill>
                <a:latin typeface="Tahoma"/>
                <a:ea typeface="Tahoma"/>
                <a:cs typeface="Tahoma"/>
              </a:defRPr>
            </a:lvl1pPr>
            <a:lvl2pPr algn="r">
              <a:defRPr sz="2175" b="1">
                <a:solidFill>
                  <a:srgbClr val="183F35"/>
                </a:solidFill>
                <a:latin typeface="Tahoma"/>
                <a:ea typeface="Tahoma"/>
                <a:cs typeface="Tahoma"/>
              </a:defRPr>
            </a:lvl2pPr>
            <a:lvl3pPr algn="r">
              <a:defRPr sz="2175" b="1">
                <a:solidFill>
                  <a:srgbClr val="183F35"/>
                </a:solidFill>
                <a:latin typeface="Tahoma"/>
                <a:ea typeface="Tahoma"/>
                <a:cs typeface="Tahoma"/>
              </a:defRPr>
            </a:lvl3pPr>
            <a:lvl4pPr algn="r">
              <a:defRPr sz="2175" b="1">
                <a:solidFill>
                  <a:srgbClr val="183F35"/>
                </a:solidFill>
                <a:latin typeface="Tahoma"/>
                <a:ea typeface="Tahoma"/>
                <a:cs typeface="Tahoma"/>
              </a:defRPr>
            </a:lvl4pPr>
            <a:lvl5pPr algn="r">
              <a:defRPr sz="2175" b="1">
                <a:solidFill>
                  <a:srgbClr val="183F35"/>
                </a:solidFill>
                <a:latin typeface="Tahoma"/>
                <a:ea typeface="Tahoma"/>
                <a:cs typeface="Tahoma"/>
              </a:defRPr>
            </a:lvl5pPr>
            <a:lvl6pPr algn="r">
              <a:defRPr sz="2175" b="1">
                <a:solidFill>
                  <a:srgbClr val="183F35"/>
                </a:solidFill>
                <a:latin typeface="Tahoma"/>
                <a:ea typeface="Tahoma"/>
                <a:cs typeface="Tahoma"/>
              </a:defRPr>
            </a:lvl6pPr>
            <a:lvl7pPr algn="r">
              <a:defRPr sz="2175" b="1">
                <a:solidFill>
                  <a:srgbClr val="183F35"/>
                </a:solidFill>
                <a:latin typeface="Tahoma"/>
                <a:ea typeface="Tahoma"/>
                <a:cs typeface="Tahoma"/>
              </a:defRPr>
            </a:lvl7pPr>
            <a:lvl8pPr algn="r">
              <a:defRPr sz="2175" b="1">
                <a:solidFill>
                  <a:srgbClr val="183F35"/>
                </a:solidFill>
                <a:latin typeface="Tahoma"/>
                <a:ea typeface="Tahoma"/>
                <a:cs typeface="Tahoma"/>
              </a:defRPr>
            </a:lvl8pPr>
            <a:lvl9pPr algn="r">
              <a:defRPr sz="2175" b="1">
                <a:solidFill>
                  <a:srgbClr val="183F35"/>
                </a:solidFill>
                <a:latin typeface="Tahoma"/>
                <a:ea typeface="Tahoma"/>
                <a:cs typeface="Tahoma"/>
              </a:defRPr>
            </a:lvl9pPr>
          </a:lstStyle>
          <a:p>
            <a:pPr algn="r" rtl="1">
              <a:defRPr sz="2175" b="1">
                <a:solidFill>
                  <a:srgbClr val="183F35"/>
                </a:solidFill>
                <a:latin typeface="Tahoma"/>
                <a:ea typeface="Tahoma"/>
                <a:cs typeface="Tahoma"/>
              </a:defRPr>
            </a:pPr>
            <a:r>
              <a:rPr sz="2175" b="1" lang="ar-SA">
                <a:solidFill>
                  <a:srgbClr val="183F35"/>
                </a:solidFill>
                <a:latin typeface="Tahoma"/>
                <a:ea typeface="Tahoma"/>
                <a:cs typeface="Tahoma"/>
              </a:rPr>
              <a:t>٤  إعادة الاختبار</a:t>
            </a:r>
          </a:p>
        </p:txBody>
      </p:sp>
      <p:sp>
        <p:nvSpPr>
          <p:cNvPr id="11" name="مقارنة النتيجة بعد المعالجة مع الحف">
            <a:extLst>
              <a:ext uri="{FF2B5EF4-FFF2-40B4-BE49-F238E27FC236}">
                <ns2:creationId id="{12A3C0F5-5978-4F2B-8B45-4D36CC43F575}"/>
              </a:ext>
            </a:extLst>
          </p:cNvPr>
          <p:cNvSpPr>
            <a:spLocks noGrp="1"/>
          </p:cNvSpPr>
          <p:nvPr/>
        </p:nvSpPr>
        <p:spPr>
          <a:xfrm>
            <a:off x="685800" y="5143500"/>
            <a:ext cx="7029450" cy="695325"/>
          </a:xfrm>
          <a:prstGeom prst="rect">
            <a:avLst/>
          </a:prstGeom>
          <a:noFill/>
          <a:ln w="0">
            <a:noFill/>
          </a:ln>
        </p:spPr>
        <p:txBody>
          <a:bodyPr wrap="square" lIns="0" tIns="0" rIns="0" bIns="0" anchor="t">
            <a:noAutofit/>
          </a:bodyPr>
          <a:lstStyle>
            <a:defPPr algn="r">
              <a:defRPr sz="1950" b="0">
                <a:solidFill>
                  <a:srgbClr val="71685D"/>
                </a:solidFill>
                <a:latin typeface="Tahoma"/>
                <a:ea typeface="Tahoma"/>
                <a:cs typeface="Tahoma"/>
              </a:defRPr>
            </a:defPPr>
            <a:lvl1pPr algn="r">
              <a:defRPr sz="1950" b="0">
                <a:solidFill>
                  <a:srgbClr val="71685D"/>
                </a:solidFill>
                <a:latin typeface="Tahoma"/>
                <a:ea typeface="Tahoma"/>
                <a:cs typeface="Tahoma"/>
              </a:defRPr>
            </a:lvl1pPr>
            <a:lvl2pPr algn="r">
              <a:defRPr sz="1950" b="0">
                <a:solidFill>
                  <a:srgbClr val="71685D"/>
                </a:solidFill>
                <a:latin typeface="Tahoma"/>
                <a:ea typeface="Tahoma"/>
                <a:cs typeface="Tahoma"/>
              </a:defRPr>
            </a:lvl2pPr>
            <a:lvl3pPr algn="r">
              <a:defRPr sz="1950" b="0">
                <a:solidFill>
                  <a:srgbClr val="71685D"/>
                </a:solidFill>
                <a:latin typeface="Tahoma"/>
                <a:ea typeface="Tahoma"/>
                <a:cs typeface="Tahoma"/>
              </a:defRPr>
            </a:lvl3pPr>
            <a:lvl4pPr algn="r">
              <a:defRPr sz="1950" b="0">
                <a:solidFill>
                  <a:srgbClr val="71685D"/>
                </a:solidFill>
                <a:latin typeface="Tahoma"/>
                <a:ea typeface="Tahoma"/>
                <a:cs typeface="Tahoma"/>
              </a:defRPr>
            </a:lvl4pPr>
            <a:lvl5pPr algn="r">
              <a:defRPr sz="1950" b="0">
                <a:solidFill>
                  <a:srgbClr val="71685D"/>
                </a:solidFill>
                <a:latin typeface="Tahoma"/>
                <a:ea typeface="Tahoma"/>
                <a:cs typeface="Tahoma"/>
              </a:defRPr>
            </a:lvl5pPr>
            <a:lvl6pPr algn="r">
              <a:defRPr sz="1950" b="0">
                <a:solidFill>
                  <a:srgbClr val="71685D"/>
                </a:solidFill>
                <a:latin typeface="Tahoma"/>
                <a:ea typeface="Tahoma"/>
                <a:cs typeface="Tahoma"/>
              </a:defRPr>
            </a:lvl6pPr>
            <a:lvl7pPr algn="r">
              <a:defRPr sz="1950" b="0">
                <a:solidFill>
                  <a:srgbClr val="71685D"/>
                </a:solidFill>
                <a:latin typeface="Tahoma"/>
                <a:ea typeface="Tahoma"/>
                <a:cs typeface="Tahoma"/>
              </a:defRPr>
            </a:lvl7pPr>
            <a:lvl8pPr algn="r">
              <a:defRPr sz="1950" b="0">
                <a:solidFill>
                  <a:srgbClr val="71685D"/>
                </a:solidFill>
                <a:latin typeface="Tahoma"/>
                <a:ea typeface="Tahoma"/>
                <a:cs typeface="Tahoma"/>
              </a:defRPr>
            </a:lvl8pPr>
            <a:lvl9pPr algn="r">
              <a:defRPr sz="1950" b="0">
                <a:solidFill>
                  <a:srgbClr val="71685D"/>
                </a:solidFill>
                <a:latin typeface="Tahoma"/>
                <a:ea typeface="Tahoma"/>
                <a:cs typeface="Tahoma"/>
              </a:defRPr>
            </a:lvl9pPr>
          </a:lstStyle>
          <a:p>
            <a:pPr algn="r" rtl="1">
              <a:defRPr sz="1950" b="0">
                <a:solidFill>
                  <a:srgbClr val="71685D"/>
                </a:solidFill>
                <a:latin typeface="Tahoma"/>
                <a:ea typeface="Tahoma"/>
                <a:cs typeface="Tahoma"/>
              </a:defRPr>
            </a:pPr>
            <a:r>
              <a:rPr sz="1950" b="0" lang="ar-SA">
                <a:solidFill>
                  <a:srgbClr val="71685D"/>
                </a:solidFill>
                <a:latin typeface="Tahoma"/>
                <a:ea typeface="Tahoma"/>
                <a:cs typeface="Tahoma"/>
              </a:rPr>
              <a:t>مقارنة النتيجة بعد المعالجة مع الحفاظ على شروط المقارنة</a:t>
            </a:r>
          </a:p>
        </p:txBody>
      </p:sp>
    </p:spTree>
    <p:extLst>
      <p:ext uri="{BB962C8B-B14F-4D97-AF65-F5344CB8AC3E}">
        <ns3:creationId val="856359334"/>
      </p:ext>
    </p:extLst>
  </p:cSld>
</p:sld>
</file>

<file path=ppt/slides/slide5.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F4EFE6"/>
        </a:solidFill>
      </p:bgPr>
    </p:bg>
    <p:spTree>
      <p:nvGrpSpPr>
        <p:cNvPr id="1" name=""/>
        <p:cNvGrpSpPr/>
        <p:nvPr/>
      </p:nvGrpSpPr>
      <p:grpSpPr>
        <a:xfrm/>
      </p:grpSpPr>
      <p:sp>
        <p:nvSpPr>
          <p:cNvPr id="9" name="الأداء الوظيفي">
            <a:extLst>
              <a:ext uri="{FF2B5EF4-FFF2-40B4-BE49-F238E27FC236}">
                <ns2:creationId id="{F6412F01-2A22-44CF-8554-4D394B7D5731}"/>
              </a:ext>
            </a:extLst>
          </p:cNvPr>
          <p:cNvSpPr>
            <a:spLocks noGrp="1"/>
          </p:cNvSpPr>
          <p:nvPr/>
        </p:nvSpPr>
        <p:spPr>
          <a:xfrm>
            <a:off x="685800" y="590550"/>
            <a:ext cx="10820400" cy="819150"/>
          </a:xfrm>
          <a:prstGeom prst="rect">
            <a:avLst/>
          </a:prstGeom>
          <a:noFill/>
          <a:ln w="0">
            <a:noFill/>
          </a:ln>
        </p:spPr>
        <p:txBody>
          <a:bodyPr wrap="square" lIns="0" tIns="0" rIns="0" bIns="0" anchor="t">
            <a:noAutofit/>
          </a:bodyPr>
          <a:lstStyle>
            <a:defPPr algn="r">
              <a:defRPr sz="3600" b="1">
                <a:solidFill>
                  <a:srgbClr val="183F35"/>
                </a:solidFill>
                <a:latin typeface="Tahoma"/>
                <a:ea typeface="Tahoma"/>
                <a:cs typeface="Tahoma"/>
              </a:defRPr>
            </a:defPPr>
            <a:lvl1pPr algn="r">
              <a:defRPr sz="3600" b="1">
                <a:solidFill>
                  <a:srgbClr val="183F35"/>
                </a:solidFill>
                <a:latin typeface="Tahoma"/>
                <a:ea typeface="Tahoma"/>
                <a:cs typeface="Tahoma"/>
              </a:defRPr>
            </a:lvl1pPr>
            <a:lvl2pPr algn="r">
              <a:defRPr sz="3600" b="1">
                <a:solidFill>
                  <a:srgbClr val="183F35"/>
                </a:solidFill>
                <a:latin typeface="Tahoma"/>
                <a:ea typeface="Tahoma"/>
                <a:cs typeface="Tahoma"/>
              </a:defRPr>
            </a:lvl2pPr>
            <a:lvl3pPr algn="r">
              <a:defRPr sz="3600" b="1">
                <a:solidFill>
                  <a:srgbClr val="183F35"/>
                </a:solidFill>
                <a:latin typeface="Tahoma"/>
                <a:ea typeface="Tahoma"/>
                <a:cs typeface="Tahoma"/>
              </a:defRPr>
            </a:lvl3pPr>
            <a:lvl4pPr algn="r">
              <a:defRPr sz="3600" b="1">
                <a:solidFill>
                  <a:srgbClr val="183F35"/>
                </a:solidFill>
                <a:latin typeface="Tahoma"/>
                <a:ea typeface="Tahoma"/>
                <a:cs typeface="Tahoma"/>
              </a:defRPr>
            </a:lvl4pPr>
            <a:lvl5pPr algn="r">
              <a:defRPr sz="3600" b="1">
                <a:solidFill>
                  <a:srgbClr val="183F35"/>
                </a:solidFill>
                <a:latin typeface="Tahoma"/>
                <a:ea typeface="Tahoma"/>
                <a:cs typeface="Tahoma"/>
              </a:defRPr>
            </a:lvl5pPr>
            <a:lvl6pPr algn="r">
              <a:defRPr sz="3600" b="1">
                <a:solidFill>
                  <a:srgbClr val="183F35"/>
                </a:solidFill>
                <a:latin typeface="Tahoma"/>
                <a:ea typeface="Tahoma"/>
                <a:cs typeface="Tahoma"/>
              </a:defRPr>
            </a:lvl6pPr>
            <a:lvl7pPr algn="r">
              <a:defRPr sz="3600" b="1">
                <a:solidFill>
                  <a:srgbClr val="183F35"/>
                </a:solidFill>
                <a:latin typeface="Tahoma"/>
                <a:ea typeface="Tahoma"/>
                <a:cs typeface="Tahoma"/>
              </a:defRPr>
            </a:lvl7pPr>
            <a:lvl8pPr algn="r">
              <a:defRPr sz="3600" b="1">
                <a:solidFill>
                  <a:srgbClr val="183F35"/>
                </a:solidFill>
                <a:latin typeface="Tahoma"/>
                <a:ea typeface="Tahoma"/>
                <a:cs typeface="Tahoma"/>
              </a:defRPr>
            </a:lvl8pPr>
            <a:lvl9pPr algn="r">
              <a:defRPr sz="3600" b="1">
                <a:solidFill>
                  <a:srgbClr val="183F35"/>
                </a:solidFill>
                <a:latin typeface="Tahoma"/>
                <a:ea typeface="Tahoma"/>
                <a:cs typeface="Tahoma"/>
              </a:defRPr>
            </a:lvl9pPr>
          </a:lstStyle>
          <a:p>
            <a:pPr algn="r" rtl="1">
              <a:defRPr sz="3600" b="1">
                <a:solidFill>
                  <a:srgbClr val="183F35"/>
                </a:solidFill>
                <a:latin typeface="Tahoma"/>
                <a:ea typeface="Tahoma"/>
                <a:cs typeface="Tahoma"/>
              </a:defRPr>
            </a:pPr>
            <a:r>
              <a:rPr sz="3600" b="1" lang="ar-SA">
                <a:solidFill>
                  <a:srgbClr val="183F35"/>
                </a:solidFill>
                <a:latin typeface="Tahoma"/>
                <a:ea typeface="Tahoma"/>
                <a:cs typeface="Tahoma"/>
              </a:rPr>
              <a:t>الأداء الوظيفي</a:t>
            </a:r>
          </a:p>
        </p:txBody>
      </p:sp>
      <p:sp>
        <p:nvSpPr>
          <p:cNvPr id="2" name="تحقق حي من الموقع على DeepSeek بتار">
            <a:extLst>
              <a:ext uri="{FF2B5EF4-FFF2-40B4-BE49-F238E27FC236}">
                <ns2:creationId id="{21C79EE7-B23D-4DE9-9C2C-2E4F56B1FB6D}"/>
              </a:ext>
            </a:extLst>
          </p:cNvPr>
          <p:cNvSpPr>
            <a:spLocks noGrp="1"/>
          </p:cNvSpPr>
          <p:nvPr/>
        </p:nvSpPr>
        <p:spPr>
          <a:xfrm>
            <a:off x="685800" y="1495425"/>
            <a:ext cx="10820400" cy="7239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تحقق حي من الموقع على DeepSeek بتاريخ ٣١ أكتوبر ٢٠٢٦</a:t>
            </a:r>
          </a:p>
        </p:txBody>
      </p:sp>
      <p:sp>
        <p:nvSpPr>
          <p:cNvPr id="3" name="مِحَك    05">
            <a:extLst>
              <a:ext uri="{FF2B5EF4-FFF2-40B4-BE49-F238E27FC236}">
                <ns2:creationId id="{E882030D-1AF8-47BB-9A59-D255F4F5ADDD}"/>
              </a:ext>
            </a:extLst>
          </p:cNvPr>
          <p:cNvSpPr>
            <a:spLocks noGrp="1"/>
          </p:cNvSpPr>
          <p:nvPr/>
        </p:nvSpPr>
        <p:spPr>
          <a:xfrm>
            <a:off x="685800" y="6334125"/>
            <a:ext cx="10820400" cy="266700"/>
          </a:xfrm>
          <a:prstGeom prst="rect">
            <a:avLst/>
          </a:prstGeom>
          <a:noFill/>
          <a:ln w="0">
            <a:noFill/>
          </a:ln>
        </p:spPr>
        <p:txBody>
          <a:bodyPr wrap="square" lIns="0" tIns="0" rIns="0" bIns="0" anchor="t">
            <a:noAutofit/>
          </a:bodyPr>
          <a:lstStyle>
            <a:defPPr algn="r">
              <a:defRPr sz="1350" b="0">
                <a:solidFill>
                  <a:srgbClr val="71685D"/>
                </a:solidFill>
                <a:latin typeface="Tahoma"/>
                <a:ea typeface="Tahoma"/>
                <a:cs typeface="Tahoma"/>
              </a:defRPr>
            </a:defPPr>
            <a:lvl1pPr algn="r">
              <a:defRPr sz="1350" b="0">
                <a:solidFill>
                  <a:srgbClr val="71685D"/>
                </a:solidFill>
                <a:latin typeface="Tahoma"/>
                <a:ea typeface="Tahoma"/>
                <a:cs typeface="Tahoma"/>
              </a:defRPr>
            </a:lvl1pPr>
            <a:lvl2pPr algn="r">
              <a:defRPr sz="1350" b="0">
                <a:solidFill>
                  <a:srgbClr val="71685D"/>
                </a:solidFill>
                <a:latin typeface="Tahoma"/>
                <a:ea typeface="Tahoma"/>
                <a:cs typeface="Tahoma"/>
              </a:defRPr>
            </a:lvl2pPr>
            <a:lvl3pPr algn="r">
              <a:defRPr sz="1350" b="0">
                <a:solidFill>
                  <a:srgbClr val="71685D"/>
                </a:solidFill>
                <a:latin typeface="Tahoma"/>
                <a:ea typeface="Tahoma"/>
                <a:cs typeface="Tahoma"/>
              </a:defRPr>
            </a:lvl3pPr>
            <a:lvl4pPr algn="r">
              <a:defRPr sz="1350" b="0">
                <a:solidFill>
                  <a:srgbClr val="71685D"/>
                </a:solidFill>
                <a:latin typeface="Tahoma"/>
                <a:ea typeface="Tahoma"/>
                <a:cs typeface="Tahoma"/>
              </a:defRPr>
            </a:lvl4pPr>
            <a:lvl5pPr algn="r">
              <a:defRPr sz="1350" b="0">
                <a:solidFill>
                  <a:srgbClr val="71685D"/>
                </a:solidFill>
                <a:latin typeface="Tahoma"/>
                <a:ea typeface="Tahoma"/>
                <a:cs typeface="Tahoma"/>
              </a:defRPr>
            </a:lvl5pPr>
            <a:lvl6pPr algn="r">
              <a:defRPr sz="1350" b="0">
                <a:solidFill>
                  <a:srgbClr val="71685D"/>
                </a:solidFill>
                <a:latin typeface="Tahoma"/>
                <a:ea typeface="Tahoma"/>
                <a:cs typeface="Tahoma"/>
              </a:defRPr>
            </a:lvl6pPr>
            <a:lvl7pPr algn="r">
              <a:defRPr sz="1350" b="0">
                <a:solidFill>
                  <a:srgbClr val="71685D"/>
                </a:solidFill>
                <a:latin typeface="Tahoma"/>
                <a:ea typeface="Tahoma"/>
                <a:cs typeface="Tahoma"/>
              </a:defRPr>
            </a:lvl7pPr>
            <a:lvl8pPr algn="r">
              <a:defRPr sz="1350" b="0">
                <a:solidFill>
                  <a:srgbClr val="71685D"/>
                </a:solidFill>
                <a:latin typeface="Tahoma"/>
                <a:ea typeface="Tahoma"/>
                <a:cs typeface="Tahoma"/>
              </a:defRPr>
            </a:lvl8pPr>
            <a:lvl9pPr algn="r">
              <a:defRPr sz="1350" b="0">
                <a:solidFill>
                  <a:srgbClr val="71685D"/>
                </a:solidFill>
                <a:latin typeface="Tahoma"/>
                <a:ea typeface="Tahoma"/>
                <a:cs typeface="Tahoma"/>
              </a:defRPr>
            </a:lvl9pPr>
          </a:lstStyle>
          <a:p>
            <a:pPr algn="r" rtl="1">
              <a:defRPr sz="1350" b="0">
                <a:solidFill>
                  <a:srgbClr val="71685D"/>
                </a:solidFill>
                <a:latin typeface="Tahoma"/>
                <a:ea typeface="Tahoma"/>
                <a:cs typeface="Tahoma"/>
              </a:defRPr>
            </a:pPr>
            <a:r>
              <a:rPr sz="1350" b="0" lang="ar-SA">
                <a:solidFill>
                  <a:srgbClr val="71685D"/>
                </a:solidFill>
                <a:latin typeface="Tahoma"/>
                <a:ea typeface="Tahoma"/>
                <a:cs typeface="Tahoma"/>
              </a:rPr>
              <a:t>مِحَك    05</a:t>
            </a:r>
          </a:p>
        </p:txBody>
      </p:sp>
      <p:pic>
        <p:nvPicPr>
          <p:cNvPr id="4" name="">
            <a:extLst>
              <a:ext uri="{FF2B5EF4-FFF2-40B4-BE49-F238E27FC236}">
                <ns2:creationId id="{BAA7D439-ABFA-45F7-AA16-1EE68B93A10F}"/>
              </a:ext>
            </a:extLst>
          </p:cNvPr>
          <p:cNvPicPr>
            <a:picLocks noChangeAspect="1"/>
          </p:cNvPicPr>
          <p:nvPr/>
        </p:nvPicPr>
        <p:blipFill>
          <a:blip r:embed="R67f1e319a09645dd"/>
          <a:stretch/>
        </p:blipFill>
        <p:spPr>
          <a:xfrm>
            <a:off x="2577956" y="2390775"/>
            <a:ext cx="2978439" cy="3238500"/>
          </a:xfrm>
          <a:prstGeom prst="rect">
            <a:avLst/>
          </a:prstGeom>
        </p:spPr>
      </p:pic>
      <p:sp>
        <p:nvSpPr>
          <p:cNvPr id="5" name="٥ / ٥">
            <a:extLst>
              <a:ext uri="{FF2B5EF4-FFF2-40B4-BE49-F238E27FC236}">
                <ns2:creationId id="{3497461C-39FE-4C92-9EF2-B0C652FABBCA}"/>
              </a:ext>
            </a:extLst>
          </p:cNvPr>
          <p:cNvSpPr>
            <a:spLocks noGrp="1"/>
          </p:cNvSpPr>
          <p:nvPr/>
        </p:nvSpPr>
        <p:spPr>
          <a:xfrm>
            <a:off x="7810500" y="2476500"/>
            <a:ext cx="3695700" cy="819150"/>
          </a:xfrm>
          <a:prstGeom prst="rect">
            <a:avLst/>
          </a:prstGeom>
          <a:noFill/>
          <a:ln w="0">
            <a:noFill/>
          </a:ln>
        </p:spPr>
        <p:txBody>
          <a:bodyPr wrap="square" lIns="0" tIns="0" rIns="0" bIns="0" anchor="t">
            <a:noAutofit/>
          </a:bodyPr>
          <a:lstStyle>
            <a:defPPr algn="r">
              <a:defRPr sz="4800" b="1">
                <a:solidFill>
                  <a:srgbClr val="183F35"/>
                </a:solidFill>
                <a:latin typeface="Tahoma"/>
                <a:ea typeface="Tahoma"/>
                <a:cs typeface="Tahoma"/>
              </a:defRPr>
            </a:defPPr>
            <a:lvl1pPr algn="r">
              <a:defRPr sz="4800" b="1">
                <a:solidFill>
                  <a:srgbClr val="183F35"/>
                </a:solidFill>
                <a:latin typeface="Tahoma"/>
                <a:ea typeface="Tahoma"/>
                <a:cs typeface="Tahoma"/>
              </a:defRPr>
            </a:lvl1pPr>
            <a:lvl2pPr algn="r">
              <a:defRPr sz="4800" b="1">
                <a:solidFill>
                  <a:srgbClr val="183F35"/>
                </a:solidFill>
                <a:latin typeface="Tahoma"/>
                <a:ea typeface="Tahoma"/>
                <a:cs typeface="Tahoma"/>
              </a:defRPr>
            </a:lvl2pPr>
            <a:lvl3pPr algn="r">
              <a:defRPr sz="4800" b="1">
                <a:solidFill>
                  <a:srgbClr val="183F35"/>
                </a:solidFill>
                <a:latin typeface="Tahoma"/>
                <a:ea typeface="Tahoma"/>
                <a:cs typeface="Tahoma"/>
              </a:defRPr>
            </a:lvl3pPr>
            <a:lvl4pPr algn="r">
              <a:defRPr sz="4800" b="1">
                <a:solidFill>
                  <a:srgbClr val="183F35"/>
                </a:solidFill>
                <a:latin typeface="Tahoma"/>
                <a:ea typeface="Tahoma"/>
                <a:cs typeface="Tahoma"/>
              </a:defRPr>
            </a:lvl4pPr>
            <a:lvl5pPr algn="r">
              <a:defRPr sz="4800" b="1">
                <a:solidFill>
                  <a:srgbClr val="183F35"/>
                </a:solidFill>
                <a:latin typeface="Tahoma"/>
                <a:ea typeface="Tahoma"/>
                <a:cs typeface="Tahoma"/>
              </a:defRPr>
            </a:lvl5pPr>
            <a:lvl6pPr algn="r">
              <a:defRPr sz="4800" b="1">
                <a:solidFill>
                  <a:srgbClr val="183F35"/>
                </a:solidFill>
                <a:latin typeface="Tahoma"/>
                <a:ea typeface="Tahoma"/>
                <a:cs typeface="Tahoma"/>
              </a:defRPr>
            </a:lvl6pPr>
            <a:lvl7pPr algn="r">
              <a:defRPr sz="4800" b="1">
                <a:solidFill>
                  <a:srgbClr val="183F35"/>
                </a:solidFill>
                <a:latin typeface="Tahoma"/>
                <a:ea typeface="Tahoma"/>
                <a:cs typeface="Tahoma"/>
              </a:defRPr>
            </a:lvl7pPr>
            <a:lvl8pPr algn="r">
              <a:defRPr sz="4800" b="1">
                <a:solidFill>
                  <a:srgbClr val="183F35"/>
                </a:solidFill>
                <a:latin typeface="Tahoma"/>
                <a:ea typeface="Tahoma"/>
                <a:cs typeface="Tahoma"/>
              </a:defRPr>
            </a:lvl8pPr>
            <a:lvl9pPr algn="r">
              <a:defRPr sz="4800" b="1">
                <a:solidFill>
                  <a:srgbClr val="183F35"/>
                </a:solidFill>
                <a:latin typeface="Tahoma"/>
                <a:ea typeface="Tahoma"/>
                <a:cs typeface="Tahoma"/>
              </a:defRPr>
            </a:lvl9pPr>
          </a:lstStyle>
          <a:p>
            <a:pPr algn="r" rtl="1">
              <a:defRPr sz="4800" b="1">
                <a:solidFill>
                  <a:srgbClr val="183F35"/>
                </a:solidFill>
                <a:latin typeface="Tahoma"/>
                <a:ea typeface="Tahoma"/>
                <a:cs typeface="Tahoma"/>
              </a:defRPr>
            </a:pPr>
            <a:r>
              <a:rPr sz="4800" b="1" lang="ar-SA">
                <a:solidFill>
                  <a:srgbClr val="183F35"/>
                </a:solidFill>
                <a:latin typeface="Tahoma"/>
                <a:ea typeface="Tahoma"/>
                <a:cs typeface="Tahoma"/>
              </a:rPr>
              <a:t>٥ / ٥</a:t>
            </a:r>
          </a:p>
        </p:txBody>
      </p:sp>
      <p:sp>
        <p:nvSpPr>
          <p:cNvPr id="6" name="حالات اكتملت بردود أصلية">
            <a:extLst>
              <a:ext uri="{FF2B5EF4-FFF2-40B4-BE49-F238E27FC236}">
                <ns2:creationId id="{7FEC9459-3BBB-4FE5-85EB-EEB9450EECCF}"/>
              </a:ext>
            </a:extLst>
          </p:cNvPr>
          <p:cNvSpPr>
            <a:spLocks noGrp="1"/>
          </p:cNvSpPr>
          <p:nvPr/>
        </p:nvSpPr>
        <p:spPr>
          <a:xfrm>
            <a:off x="7810500" y="3362325"/>
            <a:ext cx="3695700" cy="685800"/>
          </a:xfrm>
          <a:prstGeom prst="rect">
            <a:avLst/>
          </a:prstGeom>
          <a:noFill/>
          <a:ln w="0">
            <a:noFill/>
          </a:ln>
        </p:spPr>
        <p:txBody>
          <a:bodyPr wrap="square" lIns="0" tIns="0" rIns="0" bIns="0" anchor="t">
            <a:noAutofit/>
          </a:bodyPr>
          <a:lstStyle>
            <a:defPPr algn="r">
              <a:defRPr sz="2175" b="1">
                <a:solidFill>
                  <a:srgbClr val="183F35"/>
                </a:solidFill>
                <a:latin typeface="Tahoma"/>
                <a:ea typeface="Tahoma"/>
                <a:cs typeface="Tahoma"/>
              </a:defRPr>
            </a:defPPr>
            <a:lvl1pPr algn="r">
              <a:defRPr sz="2175" b="1">
                <a:solidFill>
                  <a:srgbClr val="183F35"/>
                </a:solidFill>
                <a:latin typeface="Tahoma"/>
                <a:ea typeface="Tahoma"/>
                <a:cs typeface="Tahoma"/>
              </a:defRPr>
            </a:lvl1pPr>
            <a:lvl2pPr algn="r">
              <a:defRPr sz="2175" b="1">
                <a:solidFill>
                  <a:srgbClr val="183F35"/>
                </a:solidFill>
                <a:latin typeface="Tahoma"/>
                <a:ea typeface="Tahoma"/>
                <a:cs typeface="Tahoma"/>
              </a:defRPr>
            </a:lvl2pPr>
            <a:lvl3pPr algn="r">
              <a:defRPr sz="2175" b="1">
                <a:solidFill>
                  <a:srgbClr val="183F35"/>
                </a:solidFill>
                <a:latin typeface="Tahoma"/>
                <a:ea typeface="Tahoma"/>
                <a:cs typeface="Tahoma"/>
              </a:defRPr>
            </a:lvl3pPr>
            <a:lvl4pPr algn="r">
              <a:defRPr sz="2175" b="1">
                <a:solidFill>
                  <a:srgbClr val="183F35"/>
                </a:solidFill>
                <a:latin typeface="Tahoma"/>
                <a:ea typeface="Tahoma"/>
                <a:cs typeface="Tahoma"/>
              </a:defRPr>
            </a:lvl4pPr>
            <a:lvl5pPr algn="r">
              <a:defRPr sz="2175" b="1">
                <a:solidFill>
                  <a:srgbClr val="183F35"/>
                </a:solidFill>
                <a:latin typeface="Tahoma"/>
                <a:ea typeface="Tahoma"/>
                <a:cs typeface="Tahoma"/>
              </a:defRPr>
            </a:lvl5pPr>
            <a:lvl6pPr algn="r">
              <a:defRPr sz="2175" b="1">
                <a:solidFill>
                  <a:srgbClr val="183F35"/>
                </a:solidFill>
                <a:latin typeface="Tahoma"/>
                <a:ea typeface="Tahoma"/>
                <a:cs typeface="Tahoma"/>
              </a:defRPr>
            </a:lvl6pPr>
            <a:lvl7pPr algn="r">
              <a:defRPr sz="2175" b="1">
                <a:solidFill>
                  <a:srgbClr val="183F35"/>
                </a:solidFill>
                <a:latin typeface="Tahoma"/>
                <a:ea typeface="Tahoma"/>
                <a:cs typeface="Tahoma"/>
              </a:defRPr>
            </a:lvl7pPr>
            <a:lvl8pPr algn="r">
              <a:defRPr sz="2175" b="1">
                <a:solidFill>
                  <a:srgbClr val="183F35"/>
                </a:solidFill>
                <a:latin typeface="Tahoma"/>
                <a:ea typeface="Tahoma"/>
                <a:cs typeface="Tahoma"/>
              </a:defRPr>
            </a:lvl8pPr>
            <a:lvl9pPr algn="r">
              <a:defRPr sz="2175" b="1">
                <a:solidFill>
                  <a:srgbClr val="183F35"/>
                </a:solidFill>
                <a:latin typeface="Tahoma"/>
                <a:ea typeface="Tahoma"/>
                <a:cs typeface="Tahoma"/>
              </a:defRPr>
            </a:lvl9pPr>
          </a:lstStyle>
          <a:p>
            <a:pPr algn="r" rtl="1">
              <a:defRPr sz="2175" b="1">
                <a:solidFill>
                  <a:srgbClr val="183F35"/>
                </a:solidFill>
                <a:latin typeface="Tahoma"/>
                <a:ea typeface="Tahoma"/>
                <a:cs typeface="Tahoma"/>
              </a:defRPr>
            </a:pPr>
            <a:r>
              <a:rPr sz="2175" b="1" lang="ar-SA">
                <a:solidFill>
                  <a:srgbClr val="183F35"/>
                </a:solidFill>
                <a:latin typeface="Tahoma"/>
                <a:ea typeface="Tahoma"/>
                <a:cs typeface="Tahoma"/>
              </a:rPr>
              <a:t>حالات اكتملت بردود أصلية</a:t>
            </a:r>
          </a:p>
        </p:txBody>
      </p:sp>
      <p:sp>
        <p:nvSpPr>
          <p:cNvPr id="7" name="٤ محاولات: لم تظهر العلامة&#10;١ ضابط م">
            <a:extLst>
              <a:ext uri="{FF2B5EF4-FFF2-40B4-BE49-F238E27FC236}">
                <ns2:creationId id="{5FA6E3E4-95A8-452A-A26A-CB3B7D569E7D}"/>
              </a:ext>
            </a:extLst>
          </p:cNvPr>
          <p:cNvSpPr>
            <a:spLocks noGrp="1"/>
          </p:cNvSpPr>
          <p:nvPr/>
        </p:nvSpPr>
        <p:spPr>
          <a:xfrm>
            <a:off x="7810500" y="4257675"/>
            <a:ext cx="3695700" cy="1123950"/>
          </a:xfrm>
          <a:prstGeom prst="rect">
            <a:avLst/>
          </a:prstGeom>
          <a:noFill/>
          <a:ln w="0">
            <a:noFill/>
          </a:ln>
        </p:spPr>
        <p:txBody>
          <a:bodyPr wrap="square" lIns="0" tIns="0" rIns="0" bIns="0" anchor="t">
            <a:noAutofit/>
          </a:bodyPr>
          <a:lstStyle>
            <a:defPPr algn="r">
              <a:defRPr sz="2025" b="0">
                <a:solidFill>
                  <a:srgbClr val="71685D"/>
                </a:solidFill>
                <a:latin typeface="Tahoma"/>
                <a:ea typeface="Tahoma"/>
                <a:cs typeface="Tahoma"/>
              </a:defRPr>
            </a:defPPr>
            <a:lvl1pPr algn="r">
              <a:defRPr sz="2025" b="0">
                <a:solidFill>
                  <a:srgbClr val="71685D"/>
                </a:solidFill>
                <a:latin typeface="Tahoma"/>
                <a:ea typeface="Tahoma"/>
                <a:cs typeface="Tahoma"/>
              </a:defRPr>
            </a:lvl1pPr>
            <a:lvl2pPr algn="r">
              <a:defRPr sz="2025" b="0">
                <a:solidFill>
                  <a:srgbClr val="71685D"/>
                </a:solidFill>
                <a:latin typeface="Tahoma"/>
                <a:ea typeface="Tahoma"/>
                <a:cs typeface="Tahoma"/>
              </a:defRPr>
            </a:lvl2pPr>
            <a:lvl3pPr algn="r">
              <a:defRPr sz="2025" b="0">
                <a:solidFill>
                  <a:srgbClr val="71685D"/>
                </a:solidFill>
                <a:latin typeface="Tahoma"/>
                <a:ea typeface="Tahoma"/>
                <a:cs typeface="Tahoma"/>
              </a:defRPr>
            </a:lvl3pPr>
            <a:lvl4pPr algn="r">
              <a:defRPr sz="2025" b="0">
                <a:solidFill>
                  <a:srgbClr val="71685D"/>
                </a:solidFill>
                <a:latin typeface="Tahoma"/>
                <a:ea typeface="Tahoma"/>
                <a:cs typeface="Tahoma"/>
              </a:defRPr>
            </a:lvl4pPr>
            <a:lvl5pPr algn="r">
              <a:defRPr sz="2025" b="0">
                <a:solidFill>
                  <a:srgbClr val="71685D"/>
                </a:solidFill>
                <a:latin typeface="Tahoma"/>
                <a:ea typeface="Tahoma"/>
                <a:cs typeface="Tahoma"/>
              </a:defRPr>
            </a:lvl5pPr>
            <a:lvl6pPr algn="r">
              <a:defRPr sz="2025" b="0">
                <a:solidFill>
                  <a:srgbClr val="71685D"/>
                </a:solidFill>
                <a:latin typeface="Tahoma"/>
                <a:ea typeface="Tahoma"/>
                <a:cs typeface="Tahoma"/>
              </a:defRPr>
            </a:lvl6pPr>
            <a:lvl7pPr algn="r">
              <a:defRPr sz="2025" b="0">
                <a:solidFill>
                  <a:srgbClr val="71685D"/>
                </a:solidFill>
                <a:latin typeface="Tahoma"/>
                <a:ea typeface="Tahoma"/>
                <a:cs typeface="Tahoma"/>
              </a:defRPr>
            </a:lvl7pPr>
            <a:lvl8pPr algn="r">
              <a:defRPr sz="2025" b="0">
                <a:solidFill>
                  <a:srgbClr val="71685D"/>
                </a:solidFill>
                <a:latin typeface="Tahoma"/>
                <a:ea typeface="Tahoma"/>
                <a:cs typeface="Tahoma"/>
              </a:defRPr>
            </a:lvl8pPr>
            <a:lvl9pPr algn="r">
              <a:defRPr sz="2025" b="0">
                <a:solidFill>
                  <a:srgbClr val="71685D"/>
                </a:solidFill>
                <a:latin typeface="Tahoma"/>
                <a:ea typeface="Tahoma"/>
                <a:cs typeface="Tahoma"/>
              </a:defRPr>
            </a:lvl9pPr>
          </a:lstStyle>
          <a:p>
            <a:pPr algn="r" rtl="1">
              <a:defRPr sz="2025" b="0">
                <a:solidFill>
                  <a:srgbClr val="71685D"/>
                </a:solidFill>
                <a:latin typeface="Tahoma"/>
                <a:ea typeface="Tahoma"/>
                <a:cs typeface="Tahoma"/>
              </a:defRPr>
            </a:pPr>
            <a:r>
              <a:rPr sz="2025" b="0" lang="ar-SA">
                <a:solidFill>
                  <a:srgbClr val="71685D"/>
                </a:solidFill>
                <a:latin typeface="Tahoma"/>
                <a:ea typeface="Tahoma"/>
                <a:cs typeface="Tahoma"/>
              </a:rPr>
              <a:t>٤ محاولات: لم تظهر العلامة</a:t>
            </a:r>
          </a:p>
          <a:p>
            <a:pPr algn="r" rtl="1">
              <a:defRPr sz="2025" b="0">
                <a:solidFill>
                  <a:srgbClr val="71685D"/>
                </a:solidFill>
                <a:latin typeface="Tahoma"/>
                <a:ea typeface="Tahoma"/>
                <a:cs typeface="Tahoma"/>
              </a:defRPr>
            </a:pPr>
            <a:r>
              <a:rPr sz="2025" b="0" lang="ar-SA">
                <a:solidFill>
                  <a:srgbClr val="71685D"/>
                </a:solidFill>
                <a:latin typeface="Tahoma"/>
                <a:ea typeface="Tahoma"/>
                <a:cs typeface="Tahoma"/>
              </a:rPr>
              <a:t>١ ضابط مسموح: استجابة مرصودة</a:t>
            </a:r>
          </a:p>
        </p:txBody>
      </p:sp>
      <p:sp>
        <p:nvSpPr>
          <p:cNvPr id="8" name="اختبار استجابة نصية بعلامة اصطناعية">
            <a:extLst>
              <a:ext uri="{FF2B5EF4-FFF2-40B4-BE49-F238E27FC236}">
                <ns2:creationId id="{402BD353-5C2C-485F-8177-4541A90896D7}"/>
              </a:ext>
            </a:extLst>
          </p:cNvPr>
          <p:cNvSpPr>
            <a:spLocks noGrp="1"/>
          </p:cNvSpPr>
          <p:nvPr/>
        </p:nvSpPr>
        <p:spPr>
          <a:xfrm>
            <a:off x="685800" y="5924550"/>
            <a:ext cx="10820400" cy="333375"/>
          </a:xfrm>
          <a:prstGeom prst="rect">
            <a:avLst/>
          </a:prstGeom>
          <a:noFill/>
          <a:ln w="0">
            <a:noFill/>
          </a:ln>
        </p:spPr>
        <p:txBody>
          <a:bodyPr wrap="square" lIns="0" tIns="0" rIns="0" bIns="0" anchor="t">
            <a:noAutofit/>
          </a:bodyPr>
          <a:lstStyle>
            <a:defPPr algn="r">
              <a:defRPr sz="1500" b="0">
                <a:solidFill>
                  <a:srgbClr val="A16F4C"/>
                </a:solidFill>
                <a:latin typeface="Tahoma"/>
                <a:ea typeface="Tahoma"/>
                <a:cs typeface="Tahoma"/>
              </a:defRPr>
            </a:defPPr>
            <a:lvl1pPr algn="r">
              <a:defRPr sz="1500" b="0">
                <a:solidFill>
                  <a:srgbClr val="A16F4C"/>
                </a:solidFill>
                <a:latin typeface="Tahoma"/>
                <a:ea typeface="Tahoma"/>
                <a:cs typeface="Tahoma"/>
              </a:defRPr>
            </a:lvl1pPr>
            <a:lvl2pPr algn="r">
              <a:defRPr sz="1500" b="0">
                <a:solidFill>
                  <a:srgbClr val="A16F4C"/>
                </a:solidFill>
                <a:latin typeface="Tahoma"/>
                <a:ea typeface="Tahoma"/>
                <a:cs typeface="Tahoma"/>
              </a:defRPr>
            </a:lvl2pPr>
            <a:lvl3pPr algn="r">
              <a:defRPr sz="1500" b="0">
                <a:solidFill>
                  <a:srgbClr val="A16F4C"/>
                </a:solidFill>
                <a:latin typeface="Tahoma"/>
                <a:ea typeface="Tahoma"/>
                <a:cs typeface="Tahoma"/>
              </a:defRPr>
            </a:lvl3pPr>
            <a:lvl4pPr algn="r">
              <a:defRPr sz="1500" b="0">
                <a:solidFill>
                  <a:srgbClr val="A16F4C"/>
                </a:solidFill>
                <a:latin typeface="Tahoma"/>
                <a:ea typeface="Tahoma"/>
                <a:cs typeface="Tahoma"/>
              </a:defRPr>
            </a:lvl4pPr>
            <a:lvl5pPr algn="r">
              <a:defRPr sz="1500" b="0">
                <a:solidFill>
                  <a:srgbClr val="A16F4C"/>
                </a:solidFill>
                <a:latin typeface="Tahoma"/>
                <a:ea typeface="Tahoma"/>
                <a:cs typeface="Tahoma"/>
              </a:defRPr>
            </a:lvl5pPr>
            <a:lvl6pPr algn="r">
              <a:defRPr sz="1500" b="0">
                <a:solidFill>
                  <a:srgbClr val="A16F4C"/>
                </a:solidFill>
                <a:latin typeface="Tahoma"/>
                <a:ea typeface="Tahoma"/>
                <a:cs typeface="Tahoma"/>
              </a:defRPr>
            </a:lvl6pPr>
            <a:lvl7pPr algn="r">
              <a:defRPr sz="1500" b="0">
                <a:solidFill>
                  <a:srgbClr val="A16F4C"/>
                </a:solidFill>
                <a:latin typeface="Tahoma"/>
                <a:ea typeface="Tahoma"/>
                <a:cs typeface="Tahoma"/>
              </a:defRPr>
            </a:lvl7pPr>
            <a:lvl8pPr algn="r">
              <a:defRPr sz="1500" b="0">
                <a:solidFill>
                  <a:srgbClr val="A16F4C"/>
                </a:solidFill>
                <a:latin typeface="Tahoma"/>
                <a:ea typeface="Tahoma"/>
                <a:cs typeface="Tahoma"/>
              </a:defRPr>
            </a:lvl8pPr>
            <a:lvl9pPr algn="r">
              <a:defRPr sz="1500" b="0">
                <a:solidFill>
                  <a:srgbClr val="A16F4C"/>
                </a:solidFill>
                <a:latin typeface="Tahoma"/>
                <a:ea typeface="Tahoma"/>
                <a:cs typeface="Tahoma"/>
              </a:defRPr>
            </a:lvl9pPr>
          </a:lstStyle>
          <a:p>
            <a:pPr algn="r" rtl="1">
              <a:defRPr sz="1500" b="0">
                <a:solidFill>
                  <a:srgbClr val="A16F4C"/>
                </a:solidFill>
                <a:latin typeface="Tahoma"/>
                <a:ea typeface="Tahoma"/>
                <a:cs typeface="Tahoma"/>
              </a:defRPr>
            </a:pPr>
            <a:r>
              <a:rPr sz="1500" b="0" lang="ar-SA">
                <a:solidFill>
                  <a:srgbClr val="A16F4C"/>
                </a:solidFill>
                <a:latin typeface="Tahoma"/>
                <a:ea typeface="Tahoma"/>
                <a:cs typeface="Tahoma"/>
              </a:rPr>
              <a:t>اختبار استجابة نصية بعلامة اصطناعية. أدوات العميل خارج نطاق هذا التشغيل.</a:t>
            </a:r>
          </a:p>
        </p:txBody>
      </p:sp>
    </p:spTree>
    <p:extLst>
      <p:ext uri="{BB962C8B-B14F-4D97-AF65-F5344CB8AC3E}">
        <ns4:creationId val="1119111484"/>
      </p:ext>
    </p:extLst>
  </p:cSld>
</p:sld>
</file>

<file path=ppt/slides/slide6.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4EFE6"/>
        </a:solidFill>
      </p:bgPr>
    </p:bg>
    <p:spTree>
      <p:nvGrpSpPr>
        <p:cNvPr id="1" name=""/>
        <p:cNvGrpSpPr/>
        <p:nvPr/>
      </p:nvGrpSpPr>
      <p:grpSpPr>
        <a:xfrm/>
      </p:grpSpPr>
      <p:sp>
        <p:nvSpPr>
          <p:cNvPr id="9" name="نموذج الإيرادات">
            <a:extLst>
              <a:ext uri="{FF2B5EF4-FFF2-40B4-BE49-F238E27FC236}">
                <ns2:creationId id="{0A4C94B6-BA1A-4498-B25A-C96FC6882ACA}"/>
              </a:ext>
            </a:extLst>
          </p:cNvPr>
          <p:cNvSpPr>
            <a:spLocks noGrp="1"/>
          </p:cNvSpPr>
          <p:nvPr/>
        </p:nvSpPr>
        <p:spPr>
          <a:xfrm>
            <a:off x="685800" y="590550"/>
            <a:ext cx="10820400" cy="819150"/>
          </a:xfrm>
          <a:prstGeom prst="rect">
            <a:avLst/>
          </a:prstGeom>
          <a:noFill/>
          <a:ln w="0">
            <a:noFill/>
          </a:ln>
        </p:spPr>
        <p:txBody>
          <a:bodyPr wrap="square" lIns="0" tIns="0" rIns="0" bIns="0" anchor="t">
            <a:noAutofit/>
          </a:bodyPr>
          <a:lstStyle>
            <a:defPPr algn="r">
              <a:defRPr sz="3600" b="1">
                <a:solidFill>
                  <a:srgbClr val="183F35"/>
                </a:solidFill>
                <a:latin typeface="Tahoma"/>
                <a:ea typeface="Tahoma"/>
                <a:cs typeface="Tahoma"/>
              </a:defRPr>
            </a:defPPr>
            <a:lvl1pPr algn="r">
              <a:defRPr sz="3600" b="1">
                <a:solidFill>
                  <a:srgbClr val="183F35"/>
                </a:solidFill>
                <a:latin typeface="Tahoma"/>
                <a:ea typeface="Tahoma"/>
                <a:cs typeface="Tahoma"/>
              </a:defRPr>
            </a:lvl1pPr>
            <a:lvl2pPr algn="r">
              <a:defRPr sz="3600" b="1">
                <a:solidFill>
                  <a:srgbClr val="183F35"/>
                </a:solidFill>
                <a:latin typeface="Tahoma"/>
                <a:ea typeface="Tahoma"/>
                <a:cs typeface="Tahoma"/>
              </a:defRPr>
            </a:lvl2pPr>
            <a:lvl3pPr algn="r">
              <a:defRPr sz="3600" b="1">
                <a:solidFill>
                  <a:srgbClr val="183F35"/>
                </a:solidFill>
                <a:latin typeface="Tahoma"/>
                <a:ea typeface="Tahoma"/>
                <a:cs typeface="Tahoma"/>
              </a:defRPr>
            </a:lvl3pPr>
            <a:lvl4pPr algn="r">
              <a:defRPr sz="3600" b="1">
                <a:solidFill>
                  <a:srgbClr val="183F35"/>
                </a:solidFill>
                <a:latin typeface="Tahoma"/>
                <a:ea typeface="Tahoma"/>
                <a:cs typeface="Tahoma"/>
              </a:defRPr>
            </a:lvl4pPr>
            <a:lvl5pPr algn="r">
              <a:defRPr sz="3600" b="1">
                <a:solidFill>
                  <a:srgbClr val="183F35"/>
                </a:solidFill>
                <a:latin typeface="Tahoma"/>
                <a:ea typeface="Tahoma"/>
                <a:cs typeface="Tahoma"/>
              </a:defRPr>
            </a:lvl5pPr>
            <a:lvl6pPr algn="r">
              <a:defRPr sz="3600" b="1">
                <a:solidFill>
                  <a:srgbClr val="183F35"/>
                </a:solidFill>
                <a:latin typeface="Tahoma"/>
                <a:ea typeface="Tahoma"/>
                <a:cs typeface="Tahoma"/>
              </a:defRPr>
            </a:lvl6pPr>
            <a:lvl7pPr algn="r">
              <a:defRPr sz="3600" b="1">
                <a:solidFill>
                  <a:srgbClr val="183F35"/>
                </a:solidFill>
                <a:latin typeface="Tahoma"/>
                <a:ea typeface="Tahoma"/>
                <a:cs typeface="Tahoma"/>
              </a:defRPr>
            </a:lvl7pPr>
            <a:lvl8pPr algn="r">
              <a:defRPr sz="3600" b="1">
                <a:solidFill>
                  <a:srgbClr val="183F35"/>
                </a:solidFill>
                <a:latin typeface="Tahoma"/>
                <a:ea typeface="Tahoma"/>
                <a:cs typeface="Tahoma"/>
              </a:defRPr>
            </a:lvl8pPr>
            <a:lvl9pPr algn="r">
              <a:defRPr sz="3600" b="1">
                <a:solidFill>
                  <a:srgbClr val="183F35"/>
                </a:solidFill>
                <a:latin typeface="Tahoma"/>
                <a:ea typeface="Tahoma"/>
                <a:cs typeface="Tahoma"/>
              </a:defRPr>
            </a:lvl9pPr>
          </a:lstStyle>
          <a:p>
            <a:pPr algn="r" rtl="1">
              <a:defRPr sz="3600" b="1">
                <a:solidFill>
                  <a:srgbClr val="183F35"/>
                </a:solidFill>
                <a:latin typeface="Tahoma"/>
                <a:ea typeface="Tahoma"/>
                <a:cs typeface="Tahoma"/>
              </a:defRPr>
            </a:pPr>
            <a:r>
              <a:rPr sz="3600" b="1" lang="ar-SA">
                <a:solidFill>
                  <a:srgbClr val="183F35"/>
                </a:solidFill>
                <a:latin typeface="Tahoma"/>
                <a:ea typeface="Tahoma"/>
                <a:cs typeface="Tahoma"/>
              </a:rPr>
              <a:t>نموذج الإيرادات</a:t>
            </a:r>
          </a:p>
        </p:txBody>
      </p:sp>
      <p:sp>
        <p:nvSpPr>
          <p:cNvPr id="2" name="المنتج الأساسي مجاني، والخدمات المت">
            <a:extLst>
              <a:ext uri="{FF2B5EF4-FFF2-40B4-BE49-F238E27FC236}">
                <ns2:creationId id="{2A1C8ECC-9013-4F82-9255-9ABD79556086}"/>
              </a:ext>
            </a:extLst>
          </p:cNvPr>
          <p:cNvSpPr>
            <a:spLocks noGrp="1"/>
          </p:cNvSpPr>
          <p:nvPr/>
        </p:nvSpPr>
        <p:spPr>
          <a:xfrm>
            <a:off x="685800" y="1495425"/>
            <a:ext cx="10820400" cy="7239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المنتج الأساسي مجاني، والخدمات المتخصصة للشركات مصدر دخل مقترح</a:t>
            </a:r>
          </a:p>
        </p:txBody>
      </p:sp>
      <p:sp>
        <p:nvSpPr>
          <p:cNvPr id="3" name="مِحَك    06">
            <a:extLst>
              <a:ext uri="{FF2B5EF4-FFF2-40B4-BE49-F238E27FC236}">
                <ns2:creationId id="{7FC8307A-3CA0-4122-AF03-D884D73EC22A}"/>
              </a:ext>
            </a:extLst>
          </p:cNvPr>
          <p:cNvSpPr>
            <a:spLocks noGrp="1"/>
          </p:cNvSpPr>
          <p:nvPr/>
        </p:nvSpPr>
        <p:spPr>
          <a:xfrm>
            <a:off x="685800" y="6334125"/>
            <a:ext cx="10820400" cy="266700"/>
          </a:xfrm>
          <a:prstGeom prst="rect">
            <a:avLst/>
          </a:prstGeom>
          <a:noFill/>
          <a:ln w="0">
            <a:noFill/>
          </a:ln>
        </p:spPr>
        <p:txBody>
          <a:bodyPr wrap="square" lIns="0" tIns="0" rIns="0" bIns="0" anchor="t">
            <a:noAutofit/>
          </a:bodyPr>
          <a:lstStyle>
            <a:defPPr algn="r">
              <a:defRPr sz="1350" b="0">
                <a:solidFill>
                  <a:srgbClr val="71685D"/>
                </a:solidFill>
                <a:latin typeface="Tahoma"/>
                <a:ea typeface="Tahoma"/>
                <a:cs typeface="Tahoma"/>
              </a:defRPr>
            </a:defPPr>
            <a:lvl1pPr algn="r">
              <a:defRPr sz="1350" b="0">
                <a:solidFill>
                  <a:srgbClr val="71685D"/>
                </a:solidFill>
                <a:latin typeface="Tahoma"/>
                <a:ea typeface="Tahoma"/>
                <a:cs typeface="Tahoma"/>
              </a:defRPr>
            </a:lvl1pPr>
            <a:lvl2pPr algn="r">
              <a:defRPr sz="1350" b="0">
                <a:solidFill>
                  <a:srgbClr val="71685D"/>
                </a:solidFill>
                <a:latin typeface="Tahoma"/>
                <a:ea typeface="Tahoma"/>
                <a:cs typeface="Tahoma"/>
              </a:defRPr>
            </a:lvl2pPr>
            <a:lvl3pPr algn="r">
              <a:defRPr sz="1350" b="0">
                <a:solidFill>
                  <a:srgbClr val="71685D"/>
                </a:solidFill>
                <a:latin typeface="Tahoma"/>
                <a:ea typeface="Tahoma"/>
                <a:cs typeface="Tahoma"/>
              </a:defRPr>
            </a:lvl3pPr>
            <a:lvl4pPr algn="r">
              <a:defRPr sz="1350" b="0">
                <a:solidFill>
                  <a:srgbClr val="71685D"/>
                </a:solidFill>
                <a:latin typeface="Tahoma"/>
                <a:ea typeface="Tahoma"/>
                <a:cs typeface="Tahoma"/>
              </a:defRPr>
            </a:lvl4pPr>
            <a:lvl5pPr algn="r">
              <a:defRPr sz="1350" b="0">
                <a:solidFill>
                  <a:srgbClr val="71685D"/>
                </a:solidFill>
                <a:latin typeface="Tahoma"/>
                <a:ea typeface="Tahoma"/>
                <a:cs typeface="Tahoma"/>
              </a:defRPr>
            </a:lvl5pPr>
            <a:lvl6pPr algn="r">
              <a:defRPr sz="1350" b="0">
                <a:solidFill>
                  <a:srgbClr val="71685D"/>
                </a:solidFill>
                <a:latin typeface="Tahoma"/>
                <a:ea typeface="Tahoma"/>
                <a:cs typeface="Tahoma"/>
              </a:defRPr>
            </a:lvl6pPr>
            <a:lvl7pPr algn="r">
              <a:defRPr sz="1350" b="0">
                <a:solidFill>
                  <a:srgbClr val="71685D"/>
                </a:solidFill>
                <a:latin typeface="Tahoma"/>
                <a:ea typeface="Tahoma"/>
                <a:cs typeface="Tahoma"/>
              </a:defRPr>
            </a:lvl7pPr>
            <a:lvl8pPr algn="r">
              <a:defRPr sz="1350" b="0">
                <a:solidFill>
                  <a:srgbClr val="71685D"/>
                </a:solidFill>
                <a:latin typeface="Tahoma"/>
                <a:ea typeface="Tahoma"/>
                <a:cs typeface="Tahoma"/>
              </a:defRPr>
            </a:lvl8pPr>
            <a:lvl9pPr algn="r">
              <a:defRPr sz="1350" b="0">
                <a:solidFill>
                  <a:srgbClr val="71685D"/>
                </a:solidFill>
                <a:latin typeface="Tahoma"/>
                <a:ea typeface="Tahoma"/>
                <a:cs typeface="Tahoma"/>
              </a:defRPr>
            </a:lvl9pPr>
          </a:lstStyle>
          <a:p>
            <a:pPr algn="r" rtl="1">
              <a:defRPr sz="1350" b="0">
                <a:solidFill>
                  <a:srgbClr val="71685D"/>
                </a:solidFill>
                <a:latin typeface="Tahoma"/>
                <a:ea typeface="Tahoma"/>
                <a:cs typeface="Tahoma"/>
              </a:defRPr>
            </a:pPr>
            <a:r>
              <a:rPr sz="1350" b="0" lang="ar-SA">
                <a:solidFill>
                  <a:srgbClr val="71685D"/>
                </a:solidFill>
                <a:latin typeface="Tahoma"/>
                <a:ea typeface="Tahoma"/>
                <a:cs typeface="Tahoma"/>
              </a:rPr>
              <a:t>مِحَك    06</a:t>
            </a:r>
          </a:p>
        </p:txBody>
      </p:sp>
      <p:sp>
        <p:nvSpPr>
          <p:cNvPr id="4" name="الوصول المجاني">
            <a:extLst>
              <a:ext uri="{FF2B5EF4-FFF2-40B4-BE49-F238E27FC236}">
                <ns2:creationId id="{F4BF8AEA-7B89-4EB8-8149-3A7F4DCF1C38}"/>
              </a:ext>
            </a:extLst>
          </p:cNvPr>
          <p:cNvSpPr>
            <a:spLocks noGrp="1"/>
          </p:cNvSpPr>
          <p:nvPr/>
        </p:nvSpPr>
        <p:spPr>
          <a:xfrm>
            <a:off x="685800" y="2505075"/>
            <a:ext cx="10820400" cy="457200"/>
          </a:xfrm>
          <a:prstGeom prst="rect">
            <a:avLst/>
          </a:prstGeom>
          <a:noFill/>
          <a:ln w="0">
            <a:noFill/>
          </a:ln>
        </p:spPr>
        <p:txBody>
          <a:bodyPr wrap="square" lIns="0" tIns="0" rIns="0" bIns="0" anchor="t">
            <a:noAutofit/>
          </a:bodyPr>
          <a:lstStyle>
            <a:defPPr algn="r">
              <a:defRPr sz="2400" b="1">
                <a:solidFill>
                  <a:srgbClr val="183F35"/>
                </a:solidFill>
                <a:latin typeface="Tahoma"/>
                <a:ea typeface="Tahoma"/>
                <a:cs typeface="Tahoma"/>
              </a:defRPr>
            </a:defPPr>
            <a:lvl1pPr algn="r">
              <a:defRPr sz="2400" b="1">
                <a:solidFill>
                  <a:srgbClr val="183F35"/>
                </a:solidFill>
                <a:latin typeface="Tahoma"/>
                <a:ea typeface="Tahoma"/>
                <a:cs typeface="Tahoma"/>
              </a:defRPr>
            </a:lvl1pPr>
            <a:lvl2pPr algn="r">
              <a:defRPr sz="2400" b="1">
                <a:solidFill>
                  <a:srgbClr val="183F35"/>
                </a:solidFill>
                <a:latin typeface="Tahoma"/>
                <a:ea typeface="Tahoma"/>
                <a:cs typeface="Tahoma"/>
              </a:defRPr>
            </a:lvl2pPr>
            <a:lvl3pPr algn="r">
              <a:defRPr sz="2400" b="1">
                <a:solidFill>
                  <a:srgbClr val="183F35"/>
                </a:solidFill>
                <a:latin typeface="Tahoma"/>
                <a:ea typeface="Tahoma"/>
                <a:cs typeface="Tahoma"/>
              </a:defRPr>
            </a:lvl3pPr>
            <a:lvl4pPr algn="r">
              <a:defRPr sz="2400" b="1">
                <a:solidFill>
                  <a:srgbClr val="183F35"/>
                </a:solidFill>
                <a:latin typeface="Tahoma"/>
                <a:ea typeface="Tahoma"/>
                <a:cs typeface="Tahoma"/>
              </a:defRPr>
            </a:lvl4pPr>
            <a:lvl5pPr algn="r">
              <a:defRPr sz="2400" b="1">
                <a:solidFill>
                  <a:srgbClr val="183F35"/>
                </a:solidFill>
                <a:latin typeface="Tahoma"/>
                <a:ea typeface="Tahoma"/>
                <a:cs typeface="Tahoma"/>
              </a:defRPr>
            </a:lvl5pPr>
            <a:lvl6pPr algn="r">
              <a:defRPr sz="2400" b="1">
                <a:solidFill>
                  <a:srgbClr val="183F35"/>
                </a:solidFill>
                <a:latin typeface="Tahoma"/>
                <a:ea typeface="Tahoma"/>
                <a:cs typeface="Tahoma"/>
              </a:defRPr>
            </a:lvl6pPr>
            <a:lvl7pPr algn="r">
              <a:defRPr sz="2400" b="1">
                <a:solidFill>
                  <a:srgbClr val="183F35"/>
                </a:solidFill>
                <a:latin typeface="Tahoma"/>
                <a:ea typeface="Tahoma"/>
                <a:cs typeface="Tahoma"/>
              </a:defRPr>
            </a:lvl7pPr>
            <a:lvl8pPr algn="r">
              <a:defRPr sz="2400" b="1">
                <a:solidFill>
                  <a:srgbClr val="183F35"/>
                </a:solidFill>
                <a:latin typeface="Tahoma"/>
                <a:ea typeface="Tahoma"/>
                <a:cs typeface="Tahoma"/>
              </a:defRPr>
            </a:lvl8pPr>
            <a:lvl9pPr algn="r">
              <a:defRPr sz="2400" b="1">
                <a:solidFill>
                  <a:srgbClr val="183F35"/>
                </a:solidFill>
                <a:latin typeface="Tahoma"/>
                <a:ea typeface="Tahoma"/>
                <a:cs typeface="Tahoma"/>
              </a:defRPr>
            </a:lvl9pPr>
          </a:lstStyle>
          <a:p>
            <a:pPr algn="r" rtl="1">
              <a:defRPr sz="2400" b="1">
                <a:solidFill>
                  <a:srgbClr val="183F35"/>
                </a:solidFill>
                <a:latin typeface="Tahoma"/>
                <a:ea typeface="Tahoma"/>
                <a:cs typeface="Tahoma"/>
              </a:defRPr>
            </a:pPr>
            <a:r>
              <a:rPr sz="2400" b="1" lang="ar-SA">
                <a:solidFill>
                  <a:srgbClr val="183F35"/>
                </a:solidFill>
                <a:latin typeface="Tahoma"/>
                <a:ea typeface="Tahoma"/>
                <a:cs typeface="Tahoma"/>
              </a:rPr>
              <a:t>الوصول المجاني</a:t>
            </a:r>
          </a:p>
        </p:txBody>
      </p:sp>
      <p:sp>
        <p:nvSpPr>
          <p:cNvPr id="5" name="تجربة محدودة ببيانات اصطناعية للتعر">
            <a:extLst>
              <a:ext uri="{FF2B5EF4-FFF2-40B4-BE49-F238E27FC236}">
                <ns2:creationId id="{D893204F-8408-47A2-B93C-23A9BC7B8A05}"/>
              </a:ext>
            </a:extLst>
          </p:cNvPr>
          <p:cNvSpPr>
            <a:spLocks noGrp="1"/>
          </p:cNvSpPr>
          <p:nvPr/>
        </p:nvSpPr>
        <p:spPr>
          <a:xfrm>
            <a:off x="685800" y="3019425"/>
            <a:ext cx="10820400" cy="7620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تجربة محدودة ببيانات اصطناعية للتعرف على المنهجية</a:t>
            </a:r>
          </a:p>
        </p:txBody>
      </p:sp>
      <p:sp>
        <p:nvSpPr>
          <p:cNvPr id="6" name="تقييم مُدار للشركات">
            <a:extLst>
              <a:ext uri="{FF2B5EF4-FFF2-40B4-BE49-F238E27FC236}">
                <ns2:creationId id="{8D7B0133-3E06-44D7-BA77-2BBC60939C3D}"/>
              </a:ext>
            </a:extLst>
          </p:cNvPr>
          <p:cNvSpPr>
            <a:spLocks noGrp="1"/>
          </p:cNvSpPr>
          <p:nvPr/>
        </p:nvSpPr>
        <p:spPr>
          <a:xfrm>
            <a:off x="685800" y="3857625"/>
            <a:ext cx="10820400" cy="457200"/>
          </a:xfrm>
          <a:prstGeom prst="rect">
            <a:avLst/>
          </a:prstGeom>
          <a:noFill/>
          <a:ln w="0">
            <a:noFill/>
          </a:ln>
        </p:spPr>
        <p:txBody>
          <a:bodyPr wrap="square" lIns="0" tIns="0" rIns="0" bIns="0" anchor="t">
            <a:noAutofit/>
          </a:bodyPr>
          <a:lstStyle>
            <a:defPPr algn="r">
              <a:defRPr sz="2400" b="1">
                <a:solidFill>
                  <a:srgbClr val="183F35"/>
                </a:solidFill>
                <a:latin typeface="Tahoma"/>
                <a:ea typeface="Tahoma"/>
                <a:cs typeface="Tahoma"/>
              </a:defRPr>
            </a:defPPr>
            <a:lvl1pPr algn="r">
              <a:defRPr sz="2400" b="1">
                <a:solidFill>
                  <a:srgbClr val="183F35"/>
                </a:solidFill>
                <a:latin typeface="Tahoma"/>
                <a:ea typeface="Tahoma"/>
                <a:cs typeface="Tahoma"/>
              </a:defRPr>
            </a:lvl1pPr>
            <a:lvl2pPr algn="r">
              <a:defRPr sz="2400" b="1">
                <a:solidFill>
                  <a:srgbClr val="183F35"/>
                </a:solidFill>
                <a:latin typeface="Tahoma"/>
                <a:ea typeface="Tahoma"/>
                <a:cs typeface="Tahoma"/>
              </a:defRPr>
            </a:lvl2pPr>
            <a:lvl3pPr algn="r">
              <a:defRPr sz="2400" b="1">
                <a:solidFill>
                  <a:srgbClr val="183F35"/>
                </a:solidFill>
                <a:latin typeface="Tahoma"/>
                <a:ea typeface="Tahoma"/>
                <a:cs typeface="Tahoma"/>
              </a:defRPr>
            </a:lvl3pPr>
            <a:lvl4pPr algn="r">
              <a:defRPr sz="2400" b="1">
                <a:solidFill>
                  <a:srgbClr val="183F35"/>
                </a:solidFill>
                <a:latin typeface="Tahoma"/>
                <a:ea typeface="Tahoma"/>
                <a:cs typeface="Tahoma"/>
              </a:defRPr>
            </a:lvl4pPr>
            <a:lvl5pPr algn="r">
              <a:defRPr sz="2400" b="1">
                <a:solidFill>
                  <a:srgbClr val="183F35"/>
                </a:solidFill>
                <a:latin typeface="Tahoma"/>
                <a:ea typeface="Tahoma"/>
                <a:cs typeface="Tahoma"/>
              </a:defRPr>
            </a:lvl5pPr>
            <a:lvl6pPr algn="r">
              <a:defRPr sz="2400" b="1">
                <a:solidFill>
                  <a:srgbClr val="183F35"/>
                </a:solidFill>
                <a:latin typeface="Tahoma"/>
                <a:ea typeface="Tahoma"/>
                <a:cs typeface="Tahoma"/>
              </a:defRPr>
            </a:lvl6pPr>
            <a:lvl7pPr algn="r">
              <a:defRPr sz="2400" b="1">
                <a:solidFill>
                  <a:srgbClr val="183F35"/>
                </a:solidFill>
                <a:latin typeface="Tahoma"/>
                <a:ea typeface="Tahoma"/>
                <a:cs typeface="Tahoma"/>
              </a:defRPr>
            </a:lvl7pPr>
            <a:lvl8pPr algn="r">
              <a:defRPr sz="2400" b="1">
                <a:solidFill>
                  <a:srgbClr val="183F35"/>
                </a:solidFill>
                <a:latin typeface="Tahoma"/>
                <a:ea typeface="Tahoma"/>
                <a:cs typeface="Tahoma"/>
              </a:defRPr>
            </a:lvl8pPr>
            <a:lvl9pPr algn="r">
              <a:defRPr sz="2400" b="1">
                <a:solidFill>
                  <a:srgbClr val="183F35"/>
                </a:solidFill>
                <a:latin typeface="Tahoma"/>
                <a:ea typeface="Tahoma"/>
                <a:cs typeface="Tahoma"/>
              </a:defRPr>
            </a:lvl9pPr>
          </a:lstStyle>
          <a:p>
            <a:pPr algn="r" rtl="1">
              <a:defRPr sz="2400" b="1">
                <a:solidFill>
                  <a:srgbClr val="183F35"/>
                </a:solidFill>
                <a:latin typeface="Tahoma"/>
                <a:ea typeface="Tahoma"/>
                <a:cs typeface="Tahoma"/>
              </a:defRPr>
            </a:pPr>
            <a:r>
              <a:rPr sz="2400" b="1" lang="ar-SA">
                <a:solidFill>
                  <a:srgbClr val="183F35"/>
                </a:solidFill>
                <a:latin typeface="Tahoma"/>
                <a:ea typeface="Tahoma"/>
                <a:cs typeface="Tahoma"/>
              </a:rPr>
              <a:t>تقييم مُدار للشركات</a:t>
            </a:r>
          </a:p>
        </p:txBody>
      </p:sp>
      <p:sp>
        <p:nvSpPr>
          <p:cNvPr id="7" name="تحديد نطاق، ربط بيئة اختبار، تقرير ">
            <a:extLst>
              <a:ext uri="{FF2B5EF4-FFF2-40B4-BE49-F238E27FC236}">
                <ns2:creationId id="{60CFB351-29F1-4BC6-A3E4-A85299181C1F}"/>
              </a:ext>
            </a:extLst>
          </p:cNvPr>
          <p:cNvSpPr>
            <a:spLocks noGrp="1"/>
          </p:cNvSpPr>
          <p:nvPr/>
        </p:nvSpPr>
        <p:spPr>
          <a:xfrm>
            <a:off x="685800" y="4371975"/>
            <a:ext cx="10820400" cy="7620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تحديد نطاق، ربط بيئة اختبار، تقرير أدلة وجلسة مراجعة</a:t>
            </a:r>
          </a:p>
        </p:txBody>
      </p:sp>
      <p:sp>
        <p:nvSpPr>
          <p:cNvPr id="8" name="سعر للاختبار: ٥٬٠٠٠ ريال للتقييم، ث">
            <a:extLst>
              <a:ext uri="{FF2B5EF4-FFF2-40B4-BE49-F238E27FC236}">
                <ns2:creationId id="{102ADEB8-5F0D-44C3-8BE5-DBDCB52ABB51}"/>
              </a:ext>
            </a:extLst>
          </p:cNvPr>
          <p:cNvSpPr>
            <a:spLocks noGrp="1"/>
          </p:cNvSpPr>
          <p:nvPr/>
        </p:nvSpPr>
        <p:spPr>
          <a:xfrm>
            <a:off x="685800" y="5391150"/>
            <a:ext cx="10820400" cy="742950"/>
          </a:xfrm>
          <a:prstGeom prst="rect">
            <a:avLst/>
          </a:prstGeom>
          <a:noFill/>
          <a:ln w="0">
            <a:noFill/>
          </a:ln>
        </p:spPr>
        <p:txBody>
          <a:bodyPr wrap="square" lIns="0" tIns="0" rIns="0" bIns="0" anchor="t">
            <a:noAutofit/>
          </a:bodyPr>
          <a:lstStyle>
            <a:defPPr algn="r">
              <a:defRPr sz="2175" b="1">
                <a:solidFill>
                  <a:srgbClr val="A16F4C"/>
                </a:solidFill>
                <a:latin typeface="Tahoma"/>
                <a:ea typeface="Tahoma"/>
                <a:cs typeface="Tahoma"/>
              </a:defRPr>
            </a:defPPr>
            <a:lvl1pPr algn="r">
              <a:defRPr sz="2175" b="1">
                <a:solidFill>
                  <a:srgbClr val="A16F4C"/>
                </a:solidFill>
                <a:latin typeface="Tahoma"/>
                <a:ea typeface="Tahoma"/>
                <a:cs typeface="Tahoma"/>
              </a:defRPr>
            </a:lvl1pPr>
            <a:lvl2pPr algn="r">
              <a:defRPr sz="2175" b="1">
                <a:solidFill>
                  <a:srgbClr val="A16F4C"/>
                </a:solidFill>
                <a:latin typeface="Tahoma"/>
                <a:ea typeface="Tahoma"/>
                <a:cs typeface="Tahoma"/>
              </a:defRPr>
            </a:lvl2pPr>
            <a:lvl3pPr algn="r">
              <a:defRPr sz="2175" b="1">
                <a:solidFill>
                  <a:srgbClr val="A16F4C"/>
                </a:solidFill>
                <a:latin typeface="Tahoma"/>
                <a:ea typeface="Tahoma"/>
                <a:cs typeface="Tahoma"/>
              </a:defRPr>
            </a:lvl3pPr>
            <a:lvl4pPr algn="r">
              <a:defRPr sz="2175" b="1">
                <a:solidFill>
                  <a:srgbClr val="A16F4C"/>
                </a:solidFill>
                <a:latin typeface="Tahoma"/>
                <a:ea typeface="Tahoma"/>
                <a:cs typeface="Tahoma"/>
              </a:defRPr>
            </a:lvl4pPr>
            <a:lvl5pPr algn="r">
              <a:defRPr sz="2175" b="1">
                <a:solidFill>
                  <a:srgbClr val="A16F4C"/>
                </a:solidFill>
                <a:latin typeface="Tahoma"/>
                <a:ea typeface="Tahoma"/>
                <a:cs typeface="Tahoma"/>
              </a:defRPr>
            </a:lvl5pPr>
            <a:lvl6pPr algn="r">
              <a:defRPr sz="2175" b="1">
                <a:solidFill>
                  <a:srgbClr val="A16F4C"/>
                </a:solidFill>
                <a:latin typeface="Tahoma"/>
                <a:ea typeface="Tahoma"/>
                <a:cs typeface="Tahoma"/>
              </a:defRPr>
            </a:lvl6pPr>
            <a:lvl7pPr algn="r">
              <a:defRPr sz="2175" b="1">
                <a:solidFill>
                  <a:srgbClr val="A16F4C"/>
                </a:solidFill>
                <a:latin typeface="Tahoma"/>
                <a:ea typeface="Tahoma"/>
                <a:cs typeface="Tahoma"/>
              </a:defRPr>
            </a:lvl7pPr>
            <a:lvl8pPr algn="r">
              <a:defRPr sz="2175" b="1">
                <a:solidFill>
                  <a:srgbClr val="A16F4C"/>
                </a:solidFill>
                <a:latin typeface="Tahoma"/>
                <a:ea typeface="Tahoma"/>
                <a:cs typeface="Tahoma"/>
              </a:defRPr>
            </a:lvl8pPr>
            <a:lvl9pPr algn="r">
              <a:defRPr sz="2175" b="1">
                <a:solidFill>
                  <a:srgbClr val="A16F4C"/>
                </a:solidFill>
                <a:latin typeface="Tahoma"/>
                <a:ea typeface="Tahoma"/>
                <a:cs typeface="Tahoma"/>
              </a:defRPr>
            </a:lvl9pPr>
          </a:lstStyle>
          <a:p>
            <a:pPr algn="r" rtl="1">
              <a:defRPr sz="2175" b="1">
                <a:solidFill>
                  <a:srgbClr val="A16F4C"/>
                </a:solidFill>
                <a:latin typeface="Tahoma"/>
                <a:ea typeface="Tahoma"/>
                <a:cs typeface="Tahoma"/>
              </a:defRPr>
            </a:pPr>
            <a:r>
              <a:rPr sz="2175" b="1" lang="ar-SA">
                <a:solidFill>
                  <a:srgbClr val="A16F4C"/>
                </a:solidFill>
                <a:latin typeface="Tahoma"/>
                <a:ea typeface="Tahoma"/>
                <a:cs typeface="Tahoma"/>
              </a:rPr>
              <a:t>سعر للاختبار: ٥٬٠٠٠ ريال للتقييم، ثم ١٬٠٠٠ ريال شهريًا لإعادة الاختبار</a:t>
            </a:r>
          </a:p>
        </p:txBody>
      </p:sp>
    </p:spTree>
    <p:extLst>
      <p:ext uri="{BB962C8B-B14F-4D97-AF65-F5344CB8AC3E}">
        <ns3:creationId val="718270390"/>
      </p:ext>
    </p:extLst>
  </p:cSld>
</p:sld>
</file>

<file path=ppt/slides/slide7.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4EFE6"/>
        </a:solidFill>
      </p:bgPr>
    </p:bg>
    <p:spTree>
      <p:nvGrpSpPr>
        <p:cNvPr id="1" name=""/>
        <p:cNvGrpSpPr/>
        <p:nvPr/>
      </p:nvGrpSpPr>
      <p:grpSpPr>
        <a:xfrm/>
      </p:grpSpPr>
      <p:sp>
        <p:nvSpPr>
          <p:cNvPr id="9" name="حجم السوق">
            <a:extLst>
              <a:ext uri="{FF2B5EF4-FFF2-40B4-BE49-F238E27FC236}">
                <ns2:creationId id="{64FAA7D4-F98A-4386-BDE8-FC9BB1F3FDB5}"/>
              </a:ext>
            </a:extLst>
          </p:cNvPr>
          <p:cNvSpPr>
            <a:spLocks noGrp="1"/>
          </p:cNvSpPr>
          <p:nvPr/>
        </p:nvSpPr>
        <p:spPr>
          <a:xfrm>
            <a:off x="685800" y="590550"/>
            <a:ext cx="10820400" cy="819150"/>
          </a:xfrm>
          <a:prstGeom prst="rect">
            <a:avLst/>
          </a:prstGeom>
          <a:noFill/>
          <a:ln w="0">
            <a:noFill/>
          </a:ln>
        </p:spPr>
        <p:txBody>
          <a:bodyPr wrap="square" lIns="0" tIns="0" rIns="0" bIns="0" anchor="t">
            <a:noAutofit/>
          </a:bodyPr>
          <a:lstStyle>
            <a:defPPr algn="r">
              <a:defRPr sz="3600" b="1">
                <a:solidFill>
                  <a:srgbClr val="183F35"/>
                </a:solidFill>
                <a:latin typeface="Tahoma"/>
                <a:ea typeface="Tahoma"/>
                <a:cs typeface="Tahoma"/>
              </a:defRPr>
            </a:defPPr>
            <a:lvl1pPr algn="r">
              <a:defRPr sz="3600" b="1">
                <a:solidFill>
                  <a:srgbClr val="183F35"/>
                </a:solidFill>
                <a:latin typeface="Tahoma"/>
                <a:ea typeface="Tahoma"/>
                <a:cs typeface="Tahoma"/>
              </a:defRPr>
            </a:lvl1pPr>
            <a:lvl2pPr algn="r">
              <a:defRPr sz="3600" b="1">
                <a:solidFill>
                  <a:srgbClr val="183F35"/>
                </a:solidFill>
                <a:latin typeface="Tahoma"/>
                <a:ea typeface="Tahoma"/>
                <a:cs typeface="Tahoma"/>
              </a:defRPr>
            </a:lvl2pPr>
            <a:lvl3pPr algn="r">
              <a:defRPr sz="3600" b="1">
                <a:solidFill>
                  <a:srgbClr val="183F35"/>
                </a:solidFill>
                <a:latin typeface="Tahoma"/>
                <a:ea typeface="Tahoma"/>
                <a:cs typeface="Tahoma"/>
              </a:defRPr>
            </a:lvl3pPr>
            <a:lvl4pPr algn="r">
              <a:defRPr sz="3600" b="1">
                <a:solidFill>
                  <a:srgbClr val="183F35"/>
                </a:solidFill>
                <a:latin typeface="Tahoma"/>
                <a:ea typeface="Tahoma"/>
                <a:cs typeface="Tahoma"/>
              </a:defRPr>
            </a:lvl4pPr>
            <a:lvl5pPr algn="r">
              <a:defRPr sz="3600" b="1">
                <a:solidFill>
                  <a:srgbClr val="183F35"/>
                </a:solidFill>
                <a:latin typeface="Tahoma"/>
                <a:ea typeface="Tahoma"/>
                <a:cs typeface="Tahoma"/>
              </a:defRPr>
            </a:lvl5pPr>
            <a:lvl6pPr algn="r">
              <a:defRPr sz="3600" b="1">
                <a:solidFill>
                  <a:srgbClr val="183F35"/>
                </a:solidFill>
                <a:latin typeface="Tahoma"/>
                <a:ea typeface="Tahoma"/>
                <a:cs typeface="Tahoma"/>
              </a:defRPr>
            </a:lvl6pPr>
            <a:lvl7pPr algn="r">
              <a:defRPr sz="3600" b="1">
                <a:solidFill>
                  <a:srgbClr val="183F35"/>
                </a:solidFill>
                <a:latin typeface="Tahoma"/>
                <a:ea typeface="Tahoma"/>
                <a:cs typeface="Tahoma"/>
              </a:defRPr>
            </a:lvl7pPr>
            <a:lvl8pPr algn="r">
              <a:defRPr sz="3600" b="1">
                <a:solidFill>
                  <a:srgbClr val="183F35"/>
                </a:solidFill>
                <a:latin typeface="Tahoma"/>
                <a:ea typeface="Tahoma"/>
                <a:cs typeface="Tahoma"/>
              </a:defRPr>
            </a:lvl8pPr>
            <a:lvl9pPr algn="r">
              <a:defRPr sz="3600" b="1">
                <a:solidFill>
                  <a:srgbClr val="183F35"/>
                </a:solidFill>
                <a:latin typeface="Tahoma"/>
                <a:ea typeface="Tahoma"/>
                <a:cs typeface="Tahoma"/>
              </a:defRPr>
            </a:lvl9pPr>
          </a:lstStyle>
          <a:p>
            <a:pPr algn="r" rtl="1">
              <a:defRPr sz="3600" b="1">
                <a:solidFill>
                  <a:srgbClr val="183F35"/>
                </a:solidFill>
                <a:latin typeface="Tahoma"/>
                <a:ea typeface="Tahoma"/>
                <a:cs typeface="Tahoma"/>
              </a:defRPr>
            </a:pPr>
            <a:r>
              <a:rPr sz="3600" b="1" lang="ar-SA">
                <a:solidFill>
                  <a:srgbClr val="183F35"/>
                </a:solidFill>
                <a:latin typeface="Tahoma"/>
                <a:ea typeface="Tahoma"/>
                <a:cs typeface="Tahoma"/>
              </a:rPr>
              <a:t>حجم السوق</a:t>
            </a:r>
          </a:p>
        </p:txBody>
      </p:sp>
      <p:sp>
        <p:nvSpPr>
          <p:cNvPr id="2" name="السوق المتخصص لاختبار أمن الوكلاء ي">
            <a:extLst>
              <a:ext uri="{FF2B5EF4-FFF2-40B4-BE49-F238E27FC236}">
                <ns2:creationId id="{5C736AFA-D78F-42EF-A7D2-4FD453C8A606}"/>
              </a:ext>
            </a:extLst>
          </p:cNvPr>
          <p:cNvSpPr>
            <a:spLocks noGrp="1"/>
          </p:cNvSpPr>
          <p:nvPr/>
        </p:nvSpPr>
        <p:spPr>
          <a:xfrm>
            <a:off x="685800" y="1495425"/>
            <a:ext cx="10820400" cy="7239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السوق المتخصص لاختبار أمن الوكلاء يحتاج حصرًا مستقلًا</a:t>
            </a:r>
          </a:p>
        </p:txBody>
      </p:sp>
      <p:sp>
        <p:nvSpPr>
          <p:cNvPr id="3" name="مِحَك    07">
            <a:extLst>
              <a:ext uri="{FF2B5EF4-FFF2-40B4-BE49-F238E27FC236}">
                <ns2:creationId id="{356750D5-1C11-4FD0-B250-72ECB951B518}"/>
              </a:ext>
            </a:extLst>
          </p:cNvPr>
          <p:cNvSpPr>
            <a:spLocks noGrp="1"/>
          </p:cNvSpPr>
          <p:nvPr/>
        </p:nvSpPr>
        <p:spPr>
          <a:xfrm>
            <a:off x="685800" y="6334125"/>
            <a:ext cx="10820400" cy="266700"/>
          </a:xfrm>
          <a:prstGeom prst="rect">
            <a:avLst/>
          </a:prstGeom>
          <a:noFill/>
          <a:ln w="0">
            <a:noFill/>
          </a:ln>
        </p:spPr>
        <p:txBody>
          <a:bodyPr wrap="square" lIns="0" tIns="0" rIns="0" bIns="0" anchor="t">
            <a:noAutofit/>
          </a:bodyPr>
          <a:lstStyle>
            <a:defPPr algn="r">
              <a:defRPr sz="1350" b="0">
                <a:solidFill>
                  <a:srgbClr val="71685D"/>
                </a:solidFill>
                <a:latin typeface="Tahoma"/>
                <a:ea typeface="Tahoma"/>
                <a:cs typeface="Tahoma"/>
              </a:defRPr>
            </a:defPPr>
            <a:lvl1pPr algn="r">
              <a:defRPr sz="1350" b="0">
                <a:solidFill>
                  <a:srgbClr val="71685D"/>
                </a:solidFill>
                <a:latin typeface="Tahoma"/>
                <a:ea typeface="Tahoma"/>
                <a:cs typeface="Tahoma"/>
              </a:defRPr>
            </a:lvl1pPr>
            <a:lvl2pPr algn="r">
              <a:defRPr sz="1350" b="0">
                <a:solidFill>
                  <a:srgbClr val="71685D"/>
                </a:solidFill>
                <a:latin typeface="Tahoma"/>
                <a:ea typeface="Tahoma"/>
                <a:cs typeface="Tahoma"/>
              </a:defRPr>
            </a:lvl2pPr>
            <a:lvl3pPr algn="r">
              <a:defRPr sz="1350" b="0">
                <a:solidFill>
                  <a:srgbClr val="71685D"/>
                </a:solidFill>
                <a:latin typeface="Tahoma"/>
                <a:ea typeface="Tahoma"/>
                <a:cs typeface="Tahoma"/>
              </a:defRPr>
            </a:lvl3pPr>
            <a:lvl4pPr algn="r">
              <a:defRPr sz="1350" b="0">
                <a:solidFill>
                  <a:srgbClr val="71685D"/>
                </a:solidFill>
                <a:latin typeface="Tahoma"/>
                <a:ea typeface="Tahoma"/>
                <a:cs typeface="Tahoma"/>
              </a:defRPr>
            </a:lvl4pPr>
            <a:lvl5pPr algn="r">
              <a:defRPr sz="1350" b="0">
                <a:solidFill>
                  <a:srgbClr val="71685D"/>
                </a:solidFill>
                <a:latin typeface="Tahoma"/>
                <a:ea typeface="Tahoma"/>
                <a:cs typeface="Tahoma"/>
              </a:defRPr>
            </a:lvl5pPr>
            <a:lvl6pPr algn="r">
              <a:defRPr sz="1350" b="0">
                <a:solidFill>
                  <a:srgbClr val="71685D"/>
                </a:solidFill>
                <a:latin typeface="Tahoma"/>
                <a:ea typeface="Tahoma"/>
                <a:cs typeface="Tahoma"/>
              </a:defRPr>
            </a:lvl6pPr>
            <a:lvl7pPr algn="r">
              <a:defRPr sz="1350" b="0">
                <a:solidFill>
                  <a:srgbClr val="71685D"/>
                </a:solidFill>
                <a:latin typeface="Tahoma"/>
                <a:ea typeface="Tahoma"/>
                <a:cs typeface="Tahoma"/>
              </a:defRPr>
            </a:lvl7pPr>
            <a:lvl8pPr algn="r">
              <a:defRPr sz="1350" b="0">
                <a:solidFill>
                  <a:srgbClr val="71685D"/>
                </a:solidFill>
                <a:latin typeface="Tahoma"/>
                <a:ea typeface="Tahoma"/>
                <a:cs typeface="Tahoma"/>
              </a:defRPr>
            </a:lvl8pPr>
            <a:lvl9pPr algn="r">
              <a:defRPr sz="1350" b="0">
                <a:solidFill>
                  <a:srgbClr val="71685D"/>
                </a:solidFill>
                <a:latin typeface="Tahoma"/>
                <a:ea typeface="Tahoma"/>
                <a:cs typeface="Tahoma"/>
              </a:defRPr>
            </a:lvl9pPr>
          </a:lstStyle>
          <a:p>
            <a:pPr algn="r" rtl="1">
              <a:defRPr sz="1350" b="0">
                <a:solidFill>
                  <a:srgbClr val="71685D"/>
                </a:solidFill>
                <a:latin typeface="Tahoma"/>
                <a:ea typeface="Tahoma"/>
                <a:cs typeface="Tahoma"/>
              </a:defRPr>
            </a:pPr>
            <a:r>
              <a:rPr sz="1350" b="0" lang="ar-SA">
                <a:solidFill>
                  <a:srgbClr val="71685D"/>
                </a:solidFill>
                <a:latin typeface="Tahoma"/>
                <a:ea typeface="Tahoma"/>
                <a:cs typeface="Tahoma"/>
              </a:rPr>
              <a:t>مِحَك    07</a:t>
            </a:r>
          </a:p>
        </p:txBody>
      </p:sp>
      <p:sp>
        <p:nvSpPr>
          <p:cNvPr id="4" name="١٦٫٣ مليار ريال">
            <a:extLst>
              <a:ext uri="{FF2B5EF4-FFF2-40B4-BE49-F238E27FC236}">
                <ns2:creationId id="{7A24F994-95AE-451D-86C6-067E8B9F1337}"/>
              </a:ext>
            </a:extLst>
          </p:cNvPr>
          <p:cNvSpPr>
            <a:spLocks noGrp="1"/>
          </p:cNvSpPr>
          <p:nvPr/>
        </p:nvSpPr>
        <p:spPr>
          <a:xfrm>
            <a:off x="685800" y="2428875"/>
            <a:ext cx="10820400" cy="1047750"/>
          </a:xfrm>
          <a:prstGeom prst="rect">
            <a:avLst/>
          </a:prstGeom>
          <a:noFill/>
          <a:ln w="0">
            <a:noFill/>
          </a:ln>
        </p:spPr>
        <p:txBody>
          <a:bodyPr wrap="square" lIns="0" tIns="0" rIns="0" bIns="0" anchor="t">
            <a:noAutofit/>
          </a:bodyPr>
          <a:lstStyle>
            <a:defPPr algn="r">
              <a:defRPr sz="5400" b="1">
                <a:solidFill>
                  <a:srgbClr val="183F35"/>
                </a:solidFill>
                <a:latin typeface="Tahoma"/>
                <a:ea typeface="Tahoma"/>
                <a:cs typeface="Tahoma"/>
              </a:defRPr>
            </a:defPPr>
            <a:lvl1pPr algn="r">
              <a:defRPr sz="5400" b="1">
                <a:solidFill>
                  <a:srgbClr val="183F35"/>
                </a:solidFill>
                <a:latin typeface="Tahoma"/>
                <a:ea typeface="Tahoma"/>
                <a:cs typeface="Tahoma"/>
              </a:defRPr>
            </a:lvl1pPr>
            <a:lvl2pPr algn="r">
              <a:defRPr sz="5400" b="1">
                <a:solidFill>
                  <a:srgbClr val="183F35"/>
                </a:solidFill>
                <a:latin typeface="Tahoma"/>
                <a:ea typeface="Tahoma"/>
                <a:cs typeface="Tahoma"/>
              </a:defRPr>
            </a:lvl2pPr>
            <a:lvl3pPr algn="r">
              <a:defRPr sz="5400" b="1">
                <a:solidFill>
                  <a:srgbClr val="183F35"/>
                </a:solidFill>
                <a:latin typeface="Tahoma"/>
                <a:ea typeface="Tahoma"/>
                <a:cs typeface="Tahoma"/>
              </a:defRPr>
            </a:lvl3pPr>
            <a:lvl4pPr algn="r">
              <a:defRPr sz="5400" b="1">
                <a:solidFill>
                  <a:srgbClr val="183F35"/>
                </a:solidFill>
                <a:latin typeface="Tahoma"/>
                <a:ea typeface="Tahoma"/>
                <a:cs typeface="Tahoma"/>
              </a:defRPr>
            </a:lvl4pPr>
            <a:lvl5pPr algn="r">
              <a:defRPr sz="5400" b="1">
                <a:solidFill>
                  <a:srgbClr val="183F35"/>
                </a:solidFill>
                <a:latin typeface="Tahoma"/>
                <a:ea typeface="Tahoma"/>
                <a:cs typeface="Tahoma"/>
              </a:defRPr>
            </a:lvl5pPr>
            <a:lvl6pPr algn="r">
              <a:defRPr sz="5400" b="1">
                <a:solidFill>
                  <a:srgbClr val="183F35"/>
                </a:solidFill>
                <a:latin typeface="Tahoma"/>
                <a:ea typeface="Tahoma"/>
                <a:cs typeface="Tahoma"/>
              </a:defRPr>
            </a:lvl6pPr>
            <a:lvl7pPr algn="r">
              <a:defRPr sz="5400" b="1">
                <a:solidFill>
                  <a:srgbClr val="183F35"/>
                </a:solidFill>
                <a:latin typeface="Tahoma"/>
                <a:ea typeface="Tahoma"/>
                <a:cs typeface="Tahoma"/>
              </a:defRPr>
            </a:lvl7pPr>
            <a:lvl8pPr algn="r">
              <a:defRPr sz="5400" b="1">
                <a:solidFill>
                  <a:srgbClr val="183F35"/>
                </a:solidFill>
                <a:latin typeface="Tahoma"/>
                <a:ea typeface="Tahoma"/>
                <a:cs typeface="Tahoma"/>
              </a:defRPr>
            </a:lvl8pPr>
            <a:lvl9pPr algn="r">
              <a:defRPr sz="5400" b="1">
                <a:solidFill>
                  <a:srgbClr val="183F35"/>
                </a:solidFill>
                <a:latin typeface="Tahoma"/>
                <a:ea typeface="Tahoma"/>
                <a:cs typeface="Tahoma"/>
              </a:defRPr>
            </a:lvl9pPr>
          </a:lstStyle>
          <a:p>
            <a:pPr algn="r" rtl="1">
              <a:defRPr sz="5400" b="1">
                <a:solidFill>
                  <a:srgbClr val="183F35"/>
                </a:solidFill>
                <a:latin typeface="Tahoma"/>
                <a:ea typeface="Tahoma"/>
                <a:cs typeface="Tahoma"/>
              </a:defRPr>
            </a:pPr>
            <a:r>
              <a:rPr sz="5400" b="1" lang="ar-SA">
                <a:solidFill>
                  <a:srgbClr val="183F35"/>
                </a:solidFill>
                <a:latin typeface="Tahoma"/>
                <a:ea typeface="Tahoma"/>
                <a:cs typeface="Tahoma"/>
              </a:rPr>
              <a:t>١٦٫٣ مليار ريال</a:t>
            </a:r>
          </a:p>
        </p:txBody>
      </p:sp>
      <p:sp>
        <p:nvSpPr>
          <p:cNvPr id="5" name="حجم سوق الأمن السيبراني السعودي في ">
            <a:extLst>
              <a:ext uri="{FF2B5EF4-FFF2-40B4-BE49-F238E27FC236}">
                <ns2:creationId id="{14B3AD30-8CBD-4537-8509-0A2B6B4D7EB9}"/>
              </a:ext>
            </a:extLst>
          </p:cNvPr>
          <p:cNvSpPr>
            <a:spLocks noGrp="1"/>
          </p:cNvSpPr>
          <p:nvPr/>
        </p:nvSpPr>
        <p:spPr>
          <a:xfrm>
            <a:off x="685800" y="3609975"/>
            <a:ext cx="10820400" cy="781050"/>
          </a:xfrm>
          <a:prstGeom prst="rect">
            <a:avLst/>
          </a:prstGeom>
          <a:noFill/>
          <a:ln w="0">
            <a:noFill/>
          </a:ln>
        </p:spPr>
        <p:txBody>
          <a:bodyPr wrap="square" lIns="0" tIns="0" rIns="0" bIns="0" anchor="t">
            <a:noAutofit/>
          </a:bodyPr>
          <a:lstStyle>
            <a:defPPr algn="r">
              <a:defRPr sz="2175" b="0">
                <a:solidFill>
                  <a:srgbClr val="71685D"/>
                </a:solidFill>
                <a:latin typeface="Tahoma"/>
                <a:ea typeface="Tahoma"/>
                <a:cs typeface="Tahoma"/>
              </a:defRPr>
            </a:defPPr>
            <a:lvl1pPr algn="r">
              <a:defRPr sz="2175" b="0">
                <a:solidFill>
                  <a:srgbClr val="71685D"/>
                </a:solidFill>
                <a:latin typeface="Tahoma"/>
                <a:ea typeface="Tahoma"/>
                <a:cs typeface="Tahoma"/>
              </a:defRPr>
            </a:lvl1pPr>
            <a:lvl2pPr algn="r">
              <a:defRPr sz="2175" b="0">
                <a:solidFill>
                  <a:srgbClr val="71685D"/>
                </a:solidFill>
                <a:latin typeface="Tahoma"/>
                <a:ea typeface="Tahoma"/>
                <a:cs typeface="Tahoma"/>
              </a:defRPr>
            </a:lvl2pPr>
            <a:lvl3pPr algn="r">
              <a:defRPr sz="2175" b="0">
                <a:solidFill>
                  <a:srgbClr val="71685D"/>
                </a:solidFill>
                <a:latin typeface="Tahoma"/>
                <a:ea typeface="Tahoma"/>
                <a:cs typeface="Tahoma"/>
              </a:defRPr>
            </a:lvl3pPr>
            <a:lvl4pPr algn="r">
              <a:defRPr sz="2175" b="0">
                <a:solidFill>
                  <a:srgbClr val="71685D"/>
                </a:solidFill>
                <a:latin typeface="Tahoma"/>
                <a:ea typeface="Tahoma"/>
                <a:cs typeface="Tahoma"/>
              </a:defRPr>
            </a:lvl4pPr>
            <a:lvl5pPr algn="r">
              <a:defRPr sz="2175" b="0">
                <a:solidFill>
                  <a:srgbClr val="71685D"/>
                </a:solidFill>
                <a:latin typeface="Tahoma"/>
                <a:ea typeface="Tahoma"/>
                <a:cs typeface="Tahoma"/>
              </a:defRPr>
            </a:lvl5pPr>
            <a:lvl6pPr algn="r">
              <a:defRPr sz="2175" b="0">
                <a:solidFill>
                  <a:srgbClr val="71685D"/>
                </a:solidFill>
                <a:latin typeface="Tahoma"/>
                <a:ea typeface="Tahoma"/>
                <a:cs typeface="Tahoma"/>
              </a:defRPr>
            </a:lvl6pPr>
            <a:lvl7pPr algn="r">
              <a:defRPr sz="2175" b="0">
                <a:solidFill>
                  <a:srgbClr val="71685D"/>
                </a:solidFill>
                <a:latin typeface="Tahoma"/>
                <a:ea typeface="Tahoma"/>
                <a:cs typeface="Tahoma"/>
              </a:defRPr>
            </a:lvl7pPr>
            <a:lvl8pPr algn="r">
              <a:defRPr sz="2175" b="0">
                <a:solidFill>
                  <a:srgbClr val="71685D"/>
                </a:solidFill>
                <a:latin typeface="Tahoma"/>
                <a:ea typeface="Tahoma"/>
                <a:cs typeface="Tahoma"/>
              </a:defRPr>
            </a:lvl8pPr>
            <a:lvl9pPr algn="r">
              <a:defRPr sz="2175" b="0">
                <a:solidFill>
                  <a:srgbClr val="71685D"/>
                </a:solidFill>
                <a:latin typeface="Tahoma"/>
                <a:ea typeface="Tahoma"/>
                <a:cs typeface="Tahoma"/>
              </a:defRPr>
            </a:lvl9pPr>
          </a:lstStyle>
          <a:p>
            <a:pPr algn="r" rtl="1">
              <a:defRPr sz="2175" b="0">
                <a:solidFill>
                  <a:srgbClr val="71685D"/>
                </a:solidFill>
                <a:latin typeface="Tahoma"/>
                <a:ea typeface="Tahoma"/>
                <a:cs typeface="Tahoma"/>
              </a:defRPr>
            </a:pPr>
            <a:r>
              <a:rPr sz="2175" b="0" lang="ar-SA">
                <a:solidFill>
                  <a:srgbClr val="71685D"/>
                </a:solidFill>
                <a:latin typeface="Tahoma"/>
                <a:ea typeface="Tahoma"/>
                <a:cs typeface="Tahoma"/>
              </a:rPr>
              <a:t>حجم سوق الأمن السيبراني السعودي في ٢٠٢٥ وفق الهيئة الوطنية للأمن السيبراني</a:t>
            </a:r>
          </a:p>
        </p:txBody>
      </p:sp>
      <p:sp>
        <p:nvSpPr>
          <p:cNvPr id="6" name="فرضية التخطيط للشريحة الأولى">
            <a:extLst>
              <a:ext uri="{FF2B5EF4-FFF2-40B4-BE49-F238E27FC236}">
                <ns2:creationId id="{6A18B2E8-B2FF-4B4A-A7A7-3BCA3CAA257E}"/>
              </a:ext>
            </a:extLst>
          </p:cNvPr>
          <p:cNvSpPr>
            <a:spLocks noGrp="1"/>
          </p:cNvSpPr>
          <p:nvPr/>
        </p:nvSpPr>
        <p:spPr>
          <a:xfrm>
            <a:off x="685800" y="4714875"/>
            <a:ext cx="10820400" cy="447675"/>
          </a:xfrm>
          <a:prstGeom prst="rect">
            <a:avLst/>
          </a:prstGeom>
          <a:noFill/>
          <a:ln w="0">
            <a:noFill/>
          </a:ln>
        </p:spPr>
        <p:txBody>
          <a:bodyPr wrap="square" lIns="0" tIns="0" rIns="0" bIns="0" anchor="t">
            <a:noAutofit/>
          </a:bodyPr>
          <a:lstStyle>
            <a:defPPr algn="r">
              <a:defRPr sz="2250" b="1">
                <a:solidFill>
                  <a:srgbClr val="A16F4C"/>
                </a:solidFill>
                <a:latin typeface="Tahoma"/>
                <a:ea typeface="Tahoma"/>
                <a:cs typeface="Tahoma"/>
              </a:defRPr>
            </a:defPPr>
            <a:lvl1pPr algn="r">
              <a:defRPr sz="2250" b="1">
                <a:solidFill>
                  <a:srgbClr val="A16F4C"/>
                </a:solidFill>
                <a:latin typeface="Tahoma"/>
                <a:ea typeface="Tahoma"/>
                <a:cs typeface="Tahoma"/>
              </a:defRPr>
            </a:lvl1pPr>
            <a:lvl2pPr algn="r">
              <a:defRPr sz="2250" b="1">
                <a:solidFill>
                  <a:srgbClr val="A16F4C"/>
                </a:solidFill>
                <a:latin typeface="Tahoma"/>
                <a:ea typeface="Tahoma"/>
                <a:cs typeface="Tahoma"/>
              </a:defRPr>
            </a:lvl2pPr>
            <a:lvl3pPr algn="r">
              <a:defRPr sz="2250" b="1">
                <a:solidFill>
                  <a:srgbClr val="A16F4C"/>
                </a:solidFill>
                <a:latin typeface="Tahoma"/>
                <a:ea typeface="Tahoma"/>
                <a:cs typeface="Tahoma"/>
              </a:defRPr>
            </a:lvl3pPr>
            <a:lvl4pPr algn="r">
              <a:defRPr sz="2250" b="1">
                <a:solidFill>
                  <a:srgbClr val="A16F4C"/>
                </a:solidFill>
                <a:latin typeface="Tahoma"/>
                <a:ea typeface="Tahoma"/>
                <a:cs typeface="Tahoma"/>
              </a:defRPr>
            </a:lvl4pPr>
            <a:lvl5pPr algn="r">
              <a:defRPr sz="2250" b="1">
                <a:solidFill>
                  <a:srgbClr val="A16F4C"/>
                </a:solidFill>
                <a:latin typeface="Tahoma"/>
                <a:ea typeface="Tahoma"/>
                <a:cs typeface="Tahoma"/>
              </a:defRPr>
            </a:lvl5pPr>
            <a:lvl6pPr algn="r">
              <a:defRPr sz="2250" b="1">
                <a:solidFill>
                  <a:srgbClr val="A16F4C"/>
                </a:solidFill>
                <a:latin typeface="Tahoma"/>
                <a:ea typeface="Tahoma"/>
                <a:cs typeface="Tahoma"/>
              </a:defRPr>
            </a:lvl6pPr>
            <a:lvl7pPr algn="r">
              <a:defRPr sz="2250" b="1">
                <a:solidFill>
                  <a:srgbClr val="A16F4C"/>
                </a:solidFill>
                <a:latin typeface="Tahoma"/>
                <a:ea typeface="Tahoma"/>
                <a:cs typeface="Tahoma"/>
              </a:defRPr>
            </a:lvl7pPr>
            <a:lvl8pPr algn="r">
              <a:defRPr sz="2250" b="1">
                <a:solidFill>
                  <a:srgbClr val="A16F4C"/>
                </a:solidFill>
                <a:latin typeface="Tahoma"/>
                <a:ea typeface="Tahoma"/>
                <a:cs typeface="Tahoma"/>
              </a:defRPr>
            </a:lvl8pPr>
            <a:lvl9pPr algn="r">
              <a:defRPr sz="2250" b="1">
                <a:solidFill>
                  <a:srgbClr val="A16F4C"/>
                </a:solidFill>
                <a:latin typeface="Tahoma"/>
                <a:ea typeface="Tahoma"/>
                <a:cs typeface="Tahoma"/>
              </a:defRPr>
            </a:lvl9pPr>
          </a:lstStyle>
          <a:p>
            <a:pPr algn="r" rtl="1">
              <a:defRPr sz="2250" b="1">
                <a:solidFill>
                  <a:srgbClr val="A16F4C"/>
                </a:solidFill>
                <a:latin typeface="Tahoma"/>
                <a:ea typeface="Tahoma"/>
                <a:cs typeface="Tahoma"/>
              </a:defRPr>
            </a:pPr>
            <a:r>
              <a:rPr sz="2250" b="1" lang="ar-SA">
                <a:solidFill>
                  <a:srgbClr val="A16F4C"/>
                </a:solidFill>
                <a:latin typeface="Tahoma"/>
                <a:ea typeface="Tahoma"/>
                <a:cs typeface="Tahoma"/>
              </a:rPr>
              <a:t>فرضية التخطيط للشريحة الأولى</a:t>
            </a:r>
          </a:p>
        </p:txBody>
      </p:sp>
      <p:sp>
        <p:nvSpPr>
          <p:cNvPr id="7" name="١٠٠ جهة × ١٢٬٠٠٠ ريال سنويًا = ١٫٢ ">
            <a:extLst>
              <a:ext uri="{FF2B5EF4-FFF2-40B4-BE49-F238E27FC236}">
                <ns2:creationId id="{2463AD43-A48B-467D-81E8-B038CD1BC1B9}"/>
              </a:ext>
            </a:extLst>
          </p:cNvPr>
          <p:cNvSpPr>
            <a:spLocks noGrp="1"/>
          </p:cNvSpPr>
          <p:nvPr/>
        </p:nvSpPr>
        <p:spPr>
          <a:xfrm>
            <a:off x="685800" y="5267325"/>
            <a:ext cx="10820400" cy="571500"/>
          </a:xfrm>
          <a:prstGeom prst="rect">
            <a:avLst/>
          </a:prstGeom>
          <a:noFill/>
          <a:ln w="0">
            <a:noFill/>
          </a:ln>
        </p:spPr>
        <p:txBody>
          <a:bodyPr wrap="square" lIns="0" tIns="0" rIns="0" bIns="0" anchor="t">
            <a:noAutofit/>
          </a:bodyPr>
          <a:lstStyle>
            <a:defPPr algn="r">
              <a:defRPr sz="2250" b="1">
                <a:solidFill>
                  <a:srgbClr val="183F35"/>
                </a:solidFill>
                <a:latin typeface="Tahoma"/>
                <a:ea typeface="Tahoma"/>
                <a:cs typeface="Tahoma"/>
              </a:defRPr>
            </a:defPPr>
            <a:lvl1pPr algn="r">
              <a:defRPr sz="2250" b="1">
                <a:solidFill>
                  <a:srgbClr val="183F35"/>
                </a:solidFill>
                <a:latin typeface="Tahoma"/>
                <a:ea typeface="Tahoma"/>
                <a:cs typeface="Tahoma"/>
              </a:defRPr>
            </a:lvl1pPr>
            <a:lvl2pPr algn="r">
              <a:defRPr sz="2250" b="1">
                <a:solidFill>
                  <a:srgbClr val="183F35"/>
                </a:solidFill>
                <a:latin typeface="Tahoma"/>
                <a:ea typeface="Tahoma"/>
                <a:cs typeface="Tahoma"/>
              </a:defRPr>
            </a:lvl2pPr>
            <a:lvl3pPr algn="r">
              <a:defRPr sz="2250" b="1">
                <a:solidFill>
                  <a:srgbClr val="183F35"/>
                </a:solidFill>
                <a:latin typeface="Tahoma"/>
                <a:ea typeface="Tahoma"/>
                <a:cs typeface="Tahoma"/>
              </a:defRPr>
            </a:lvl3pPr>
            <a:lvl4pPr algn="r">
              <a:defRPr sz="2250" b="1">
                <a:solidFill>
                  <a:srgbClr val="183F35"/>
                </a:solidFill>
                <a:latin typeface="Tahoma"/>
                <a:ea typeface="Tahoma"/>
                <a:cs typeface="Tahoma"/>
              </a:defRPr>
            </a:lvl4pPr>
            <a:lvl5pPr algn="r">
              <a:defRPr sz="2250" b="1">
                <a:solidFill>
                  <a:srgbClr val="183F35"/>
                </a:solidFill>
                <a:latin typeface="Tahoma"/>
                <a:ea typeface="Tahoma"/>
                <a:cs typeface="Tahoma"/>
              </a:defRPr>
            </a:lvl5pPr>
            <a:lvl6pPr algn="r">
              <a:defRPr sz="2250" b="1">
                <a:solidFill>
                  <a:srgbClr val="183F35"/>
                </a:solidFill>
                <a:latin typeface="Tahoma"/>
                <a:ea typeface="Tahoma"/>
                <a:cs typeface="Tahoma"/>
              </a:defRPr>
            </a:lvl6pPr>
            <a:lvl7pPr algn="r">
              <a:defRPr sz="2250" b="1">
                <a:solidFill>
                  <a:srgbClr val="183F35"/>
                </a:solidFill>
                <a:latin typeface="Tahoma"/>
                <a:ea typeface="Tahoma"/>
                <a:cs typeface="Tahoma"/>
              </a:defRPr>
            </a:lvl7pPr>
            <a:lvl8pPr algn="r">
              <a:defRPr sz="2250" b="1">
                <a:solidFill>
                  <a:srgbClr val="183F35"/>
                </a:solidFill>
                <a:latin typeface="Tahoma"/>
                <a:ea typeface="Tahoma"/>
                <a:cs typeface="Tahoma"/>
              </a:defRPr>
            </a:lvl8pPr>
            <a:lvl9pPr algn="r">
              <a:defRPr sz="2250" b="1">
                <a:solidFill>
                  <a:srgbClr val="183F35"/>
                </a:solidFill>
                <a:latin typeface="Tahoma"/>
                <a:ea typeface="Tahoma"/>
                <a:cs typeface="Tahoma"/>
              </a:defRPr>
            </a:lvl9pPr>
          </a:lstStyle>
          <a:p>
            <a:pPr algn="r" rtl="1">
              <a:defRPr sz="2250" b="1">
                <a:solidFill>
                  <a:srgbClr val="183F35"/>
                </a:solidFill>
                <a:latin typeface="Tahoma"/>
                <a:ea typeface="Tahoma"/>
                <a:cs typeface="Tahoma"/>
              </a:defRPr>
            </a:pPr>
            <a:r>
              <a:rPr sz="2250" b="1" lang="ar-SA">
                <a:solidFill>
                  <a:srgbClr val="183F35"/>
                </a:solidFill>
                <a:latin typeface="Tahoma"/>
                <a:ea typeface="Tahoma"/>
                <a:cs typeface="Tahoma"/>
              </a:rPr>
              <a:t>١٠٠ جهة × ١٢٬٠٠٠ ريال سنويًا = ١٫٢ مليون ريال سنويًا</a:t>
            </a:r>
          </a:p>
        </p:txBody>
      </p:sp>
      <p:sp>
        <p:nvSpPr>
          <p:cNvPr id="8" name="عدد الجهات والسعر افتراضان، والإنفا">
            <a:extLst>
              <a:ext uri="{FF2B5EF4-FFF2-40B4-BE49-F238E27FC236}">
                <ns2:creationId id="{504AECFE-07EF-4076-A466-589DFBFA9376}"/>
              </a:ext>
            </a:extLst>
          </p:cNvPr>
          <p:cNvSpPr>
            <a:spLocks noGrp="1"/>
          </p:cNvSpPr>
          <p:nvPr/>
        </p:nvSpPr>
        <p:spPr>
          <a:xfrm>
            <a:off x="685800" y="5924550"/>
            <a:ext cx="10820400" cy="333375"/>
          </a:xfrm>
          <a:prstGeom prst="rect">
            <a:avLst/>
          </a:prstGeom>
          <a:noFill/>
          <a:ln w="0">
            <a:noFill/>
          </a:ln>
        </p:spPr>
        <p:txBody>
          <a:bodyPr wrap="square" lIns="0" tIns="0" rIns="0" bIns="0" anchor="t">
            <a:noAutofit/>
          </a:bodyPr>
          <a:lstStyle>
            <a:defPPr algn="r">
              <a:defRPr sz="1500" b="0">
                <a:solidFill>
                  <a:srgbClr val="71685D"/>
                </a:solidFill>
                <a:latin typeface="Tahoma"/>
                <a:ea typeface="Tahoma"/>
                <a:cs typeface="Tahoma"/>
              </a:defRPr>
            </a:defPPr>
            <a:lvl1pPr algn="r">
              <a:defRPr sz="1500" b="0">
                <a:solidFill>
                  <a:srgbClr val="71685D"/>
                </a:solidFill>
                <a:latin typeface="Tahoma"/>
                <a:ea typeface="Tahoma"/>
                <a:cs typeface="Tahoma"/>
              </a:defRPr>
            </a:lvl1pPr>
            <a:lvl2pPr algn="r">
              <a:defRPr sz="1500" b="0">
                <a:solidFill>
                  <a:srgbClr val="71685D"/>
                </a:solidFill>
                <a:latin typeface="Tahoma"/>
                <a:ea typeface="Tahoma"/>
                <a:cs typeface="Tahoma"/>
              </a:defRPr>
            </a:lvl2pPr>
            <a:lvl3pPr algn="r">
              <a:defRPr sz="1500" b="0">
                <a:solidFill>
                  <a:srgbClr val="71685D"/>
                </a:solidFill>
                <a:latin typeface="Tahoma"/>
                <a:ea typeface="Tahoma"/>
                <a:cs typeface="Tahoma"/>
              </a:defRPr>
            </a:lvl3pPr>
            <a:lvl4pPr algn="r">
              <a:defRPr sz="1500" b="0">
                <a:solidFill>
                  <a:srgbClr val="71685D"/>
                </a:solidFill>
                <a:latin typeface="Tahoma"/>
                <a:ea typeface="Tahoma"/>
                <a:cs typeface="Tahoma"/>
              </a:defRPr>
            </a:lvl4pPr>
            <a:lvl5pPr algn="r">
              <a:defRPr sz="1500" b="0">
                <a:solidFill>
                  <a:srgbClr val="71685D"/>
                </a:solidFill>
                <a:latin typeface="Tahoma"/>
                <a:ea typeface="Tahoma"/>
                <a:cs typeface="Tahoma"/>
              </a:defRPr>
            </a:lvl5pPr>
            <a:lvl6pPr algn="r">
              <a:defRPr sz="1500" b="0">
                <a:solidFill>
                  <a:srgbClr val="71685D"/>
                </a:solidFill>
                <a:latin typeface="Tahoma"/>
                <a:ea typeface="Tahoma"/>
                <a:cs typeface="Tahoma"/>
              </a:defRPr>
            </a:lvl6pPr>
            <a:lvl7pPr algn="r">
              <a:defRPr sz="1500" b="0">
                <a:solidFill>
                  <a:srgbClr val="71685D"/>
                </a:solidFill>
                <a:latin typeface="Tahoma"/>
                <a:ea typeface="Tahoma"/>
                <a:cs typeface="Tahoma"/>
              </a:defRPr>
            </a:lvl7pPr>
            <a:lvl8pPr algn="r">
              <a:defRPr sz="1500" b="0">
                <a:solidFill>
                  <a:srgbClr val="71685D"/>
                </a:solidFill>
                <a:latin typeface="Tahoma"/>
                <a:ea typeface="Tahoma"/>
                <a:cs typeface="Tahoma"/>
              </a:defRPr>
            </a:lvl8pPr>
            <a:lvl9pPr algn="r">
              <a:defRPr sz="1500" b="0">
                <a:solidFill>
                  <a:srgbClr val="71685D"/>
                </a:solidFill>
                <a:latin typeface="Tahoma"/>
                <a:ea typeface="Tahoma"/>
                <a:cs typeface="Tahoma"/>
              </a:defRPr>
            </a:lvl9pPr>
          </a:lstStyle>
          <a:p>
            <a:pPr algn="r" rtl="1">
              <a:defRPr sz="1500" b="0">
                <a:solidFill>
                  <a:srgbClr val="71685D"/>
                </a:solidFill>
                <a:latin typeface="Tahoma"/>
                <a:ea typeface="Tahoma"/>
                <a:cs typeface="Tahoma"/>
              </a:defRPr>
            </a:pPr>
            <a:r>
              <a:rPr sz="1500" b="0" lang="ar-SA">
                <a:solidFill>
                  <a:srgbClr val="71685D"/>
                </a:solidFill>
                <a:latin typeface="Tahoma"/>
                <a:ea typeface="Tahoma"/>
                <a:cs typeface="Tahoma"/>
              </a:rPr>
              <a:t>عدد الجهات والسعر افتراضان، والإنفاق السيبراني الكلي سياق عام وليس حجم سوق مِحَك.</a:t>
            </a:r>
          </a:p>
        </p:txBody>
      </p:sp>
    </p:spTree>
    <p:extLst>
      <p:ext uri="{BB962C8B-B14F-4D97-AF65-F5344CB8AC3E}">
        <ns3:creationId val="1419157881"/>
      </p:ext>
    </p:extLst>
  </p:cSld>
</p:sld>
</file>

<file path=ppt/slides/slide8.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4EFE6"/>
        </a:solidFill>
      </p:bgPr>
    </p:bg>
    <p:spTree>
      <p:nvGrpSpPr>
        <p:cNvPr id="1" name=""/>
        <p:cNvGrpSpPr/>
        <p:nvPr/>
      </p:nvGrpSpPr>
      <p:grpSpPr>
        <a:xfrm/>
      </p:grpSpPr>
      <p:sp>
        <p:nvSpPr>
          <p:cNvPr id="6" name="تحليل المنافسين">
            <a:extLst>
              <a:ext uri="{FF2B5EF4-FFF2-40B4-BE49-F238E27FC236}">
                <ns2:creationId id="{947907B0-147A-45BD-A884-19F8B298F4D5}"/>
              </a:ext>
            </a:extLst>
          </p:cNvPr>
          <p:cNvSpPr>
            <a:spLocks noGrp="1"/>
          </p:cNvSpPr>
          <p:nvPr/>
        </p:nvSpPr>
        <p:spPr>
          <a:xfrm>
            <a:off x="685800" y="590550"/>
            <a:ext cx="10820400" cy="819150"/>
          </a:xfrm>
          <a:prstGeom prst="rect">
            <a:avLst/>
          </a:prstGeom>
          <a:noFill/>
          <a:ln w="0">
            <a:noFill/>
          </a:ln>
        </p:spPr>
        <p:txBody>
          <a:bodyPr wrap="square" lIns="0" tIns="0" rIns="0" bIns="0" anchor="t">
            <a:noAutofit/>
          </a:bodyPr>
          <a:lstStyle>
            <a:defPPr algn="r">
              <a:defRPr sz="3600" b="1">
                <a:solidFill>
                  <a:srgbClr val="183F35"/>
                </a:solidFill>
                <a:latin typeface="Tahoma"/>
                <a:ea typeface="Tahoma"/>
                <a:cs typeface="Tahoma"/>
              </a:defRPr>
            </a:defPPr>
            <a:lvl1pPr algn="r">
              <a:defRPr sz="3600" b="1">
                <a:solidFill>
                  <a:srgbClr val="183F35"/>
                </a:solidFill>
                <a:latin typeface="Tahoma"/>
                <a:ea typeface="Tahoma"/>
                <a:cs typeface="Tahoma"/>
              </a:defRPr>
            </a:lvl1pPr>
            <a:lvl2pPr algn="r">
              <a:defRPr sz="3600" b="1">
                <a:solidFill>
                  <a:srgbClr val="183F35"/>
                </a:solidFill>
                <a:latin typeface="Tahoma"/>
                <a:ea typeface="Tahoma"/>
                <a:cs typeface="Tahoma"/>
              </a:defRPr>
            </a:lvl2pPr>
            <a:lvl3pPr algn="r">
              <a:defRPr sz="3600" b="1">
                <a:solidFill>
                  <a:srgbClr val="183F35"/>
                </a:solidFill>
                <a:latin typeface="Tahoma"/>
                <a:ea typeface="Tahoma"/>
                <a:cs typeface="Tahoma"/>
              </a:defRPr>
            </a:lvl3pPr>
            <a:lvl4pPr algn="r">
              <a:defRPr sz="3600" b="1">
                <a:solidFill>
                  <a:srgbClr val="183F35"/>
                </a:solidFill>
                <a:latin typeface="Tahoma"/>
                <a:ea typeface="Tahoma"/>
                <a:cs typeface="Tahoma"/>
              </a:defRPr>
            </a:lvl4pPr>
            <a:lvl5pPr algn="r">
              <a:defRPr sz="3600" b="1">
                <a:solidFill>
                  <a:srgbClr val="183F35"/>
                </a:solidFill>
                <a:latin typeface="Tahoma"/>
                <a:ea typeface="Tahoma"/>
                <a:cs typeface="Tahoma"/>
              </a:defRPr>
            </a:lvl5pPr>
            <a:lvl6pPr algn="r">
              <a:defRPr sz="3600" b="1">
                <a:solidFill>
                  <a:srgbClr val="183F35"/>
                </a:solidFill>
                <a:latin typeface="Tahoma"/>
                <a:ea typeface="Tahoma"/>
                <a:cs typeface="Tahoma"/>
              </a:defRPr>
            </a:lvl6pPr>
            <a:lvl7pPr algn="r">
              <a:defRPr sz="3600" b="1">
                <a:solidFill>
                  <a:srgbClr val="183F35"/>
                </a:solidFill>
                <a:latin typeface="Tahoma"/>
                <a:ea typeface="Tahoma"/>
                <a:cs typeface="Tahoma"/>
              </a:defRPr>
            </a:lvl7pPr>
            <a:lvl8pPr algn="r">
              <a:defRPr sz="3600" b="1">
                <a:solidFill>
                  <a:srgbClr val="183F35"/>
                </a:solidFill>
                <a:latin typeface="Tahoma"/>
                <a:ea typeface="Tahoma"/>
                <a:cs typeface="Tahoma"/>
              </a:defRPr>
            </a:lvl8pPr>
            <a:lvl9pPr algn="r">
              <a:defRPr sz="3600" b="1">
                <a:solidFill>
                  <a:srgbClr val="183F35"/>
                </a:solidFill>
                <a:latin typeface="Tahoma"/>
                <a:ea typeface="Tahoma"/>
                <a:cs typeface="Tahoma"/>
              </a:defRPr>
            </a:lvl9pPr>
          </a:lstStyle>
          <a:p>
            <a:pPr algn="r" rtl="1">
              <a:defRPr sz="3600" b="1">
                <a:solidFill>
                  <a:srgbClr val="183F35"/>
                </a:solidFill>
                <a:latin typeface="Tahoma"/>
                <a:ea typeface="Tahoma"/>
                <a:cs typeface="Tahoma"/>
              </a:defRPr>
            </a:pPr>
            <a:r>
              <a:rPr sz="3600" b="1" lang="ar-SA">
                <a:solidFill>
                  <a:srgbClr val="183F35"/>
                </a:solidFill>
                <a:latin typeface="Tahoma"/>
                <a:ea typeface="Tahoma"/>
                <a:cs typeface="Tahoma"/>
              </a:rPr>
              <a:t>تحليل المنافسين</a:t>
            </a:r>
          </a:p>
        </p:txBody>
      </p:sp>
      <p:sp>
        <p:nvSpPr>
          <p:cNvPr id="2" name="المنافسة تشمل منصات متكاملة وأدوات ">
            <a:extLst>
              <a:ext uri="{FF2B5EF4-FFF2-40B4-BE49-F238E27FC236}">
                <ns2:creationId id="{6E4C8309-D589-4207-B68C-6747F74C6EFF}"/>
              </a:ext>
            </a:extLst>
          </p:cNvPr>
          <p:cNvSpPr>
            <a:spLocks noGrp="1"/>
          </p:cNvSpPr>
          <p:nvPr/>
        </p:nvSpPr>
        <p:spPr>
          <a:xfrm>
            <a:off x="685800" y="1495425"/>
            <a:ext cx="10820400" cy="7239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المنافسة تشمل منصات متكاملة وأدوات مفتوحة المصدر</a:t>
            </a:r>
          </a:p>
        </p:txBody>
      </p:sp>
      <p:sp>
        <p:nvSpPr>
          <p:cNvPr id="3" name="مِحَك    08">
            <a:extLst>
              <a:ext uri="{FF2B5EF4-FFF2-40B4-BE49-F238E27FC236}">
                <ns2:creationId id="{FC5344EB-CF2D-4B8E-A382-7BF6091F88B1}"/>
              </a:ext>
            </a:extLst>
          </p:cNvPr>
          <p:cNvSpPr>
            <a:spLocks noGrp="1"/>
          </p:cNvSpPr>
          <p:nvPr/>
        </p:nvSpPr>
        <p:spPr>
          <a:xfrm>
            <a:off x="685800" y="6334125"/>
            <a:ext cx="10820400" cy="266700"/>
          </a:xfrm>
          <a:prstGeom prst="rect">
            <a:avLst/>
          </a:prstGeom>
          <a:noFill/>
          <a:ln w="0">
            <a:noFill/>
          </a:ln>
        </p:spPr>
        <p:txBody>
          <a:bodyPr wrap="square" lIns="0" tIns="0" rIns="0" bIns="0" anchor="t">
            <a:noAutofit/>
          </a:bodyPr>
          <a:lstStyle>
            <a:defPPr algn="r">
              <a:defRPr sz="1350" b="0">
                <a:solidFill>
                  <a:srgbClr val="71685D"/>
                </a:solidFill>
                <a:latin typeface="Tahoma"/>
                <a:ea typeface="Tahoma"/>
                <a:cs typeface="Tahoma"/>
              </a:defRPr>
            </a:defPPr>
            <a:lvl1pPr algn="r">
              <a:defRPr sz="1350" b="0">
                <a:solidFill>
                  <a:srgbClr val="71685D"/>
                </a:solidFill>
                <a:latin typeface="Tahoma"/>
                <a:ea typeface="Tahoma"/>
                <a:cs typeface="Tahoma"/>
              </a:defRPr>
            </a:lvl1pPr>
            <a:lvl2pPr algn="r">
              <a:defRPr sz="1350" b="0">
                <a:solidFill>
                  <a:srgbClr val="71685D"/>
                </a:solidFill>
                <a:latin typeface="Tahoma"/>
                <a:ea typeface="Tahoma"/>
                <a:cs typeface="Tahoma"/>
              </a:defRPr>
            </a:lvl2pPr>
            <a:lvl3pPr algn="r">
              <a:defRPr sz="1350" b="0">
                <a:solidFill>
                  <a:srgbClr val="71685D"/>
                </a:solidFill>
                <a:latin typeface="Tahoma"/>
                <a:ea typeface="Tahoma"/>
                <a:cs typeface="Tahoma"/>
              </a:defRPr>
            </a:lvl3pPr>
            <a:lvl4pPr algn="r">
              <a:defRPr sz="1350" b="0">
                <a:solidFill>
                  <a:srgbClr val="71685D"/>
                </a:solidFill>
                <a:latin typeface="Tahoma"/>
                <a:ea typeface="Tahoma"/>
                <a:cs typeface="Tahoma"/>
              </a:defRPr>
            </a:lvl4pPr>
            <a:lvl5pPr algn="r">
              <a:defRPr sz="1350" b="0">
                <a:solidFill>
                  <a:srgbClr val="71685D"/>
                </a:solidFill>
                <a:latin typeface="Tahoma"/>
                <a:ea typeface="Tahoma"/>
                <a:cs typeface="Tahoma"/>
              </a:defRPr>
            </a:lvl5pPr>
            <a:lvl6pPr algn="r">
              <a:defRPr sz="1350" b="0">
                <a:solidFill>
                  <a:srgbClr val="71685D"/>
                </a:solidFill>
                <a:latin typeface="Tahoma"/>
                <a:ea typeface="Tahoma"/>
                <a:cs typeface="Tahoma"/>
              </a:defRPr>
            </a:lvl6pPr>
            <a:lvl7pPr algn="r">
              <a:defRPr sz="1350" b="0">
                <a:solidFill>
                  <a:srgbClr val="71685D"/>
                </a:solidFill>
                <a:latin typeface="Tahoma"/>
                <a:ea typeface="Tahoma"/>
                <a:cs typeface="Tahoma"/>
              </a:defRPr>
            </a:lvl7pPr>
            <a:lvl8pPr algn="r">
              <a:defRPr sz="1350" b="0">
                <a:solidFill>
                  <a:srgbClr val="71685D"/>
                </a:solidFill>
                <a:latin typeface="Tahoma"/>
                <a:ea typeface="Tahoma"/>
                <a:cs typeface="Tahoma"/>
              </a:defRPr>
            </a:lvl8pPr>
            <a:lvl9pPr algn="r">
              <a:defRPr sz="1350" b="0">
                <a:solidFill>
                  <a:srgbClr val="71685D"/>
                </a:solidFill>
                <a:latin typeface="Tahoma"/>
                <a:ea typeface="Tahoma"/>
                <a:cs typeface="Tahoma"/>
              </a:defRPr>
            </a:lvl9pPr>
          </a:lstStyle>
          <a:p>
            <a:pPr algn="r" rtl="1">
              <a:defRPr sz="1350" b="0">
                <a:solidFill>
                  <a:srgbClr val="71685D"/>
                </a:solidFill>
                <a:latin typeface="Tahoma"/>
                <a:ea typeface="Tahoma"/>
                <a:cs typeface="Tahoma"/>
              </a:defRPr>
            </a:pPr>
            <a:r>
              <a:rPr sz="1350" b="0" lang="ar-SA">
                <a:solidFill>
                  <a:srgbClr val="71685D"/>
                </a:solidFill>
                <a:latin typeface="Tahoma"/>
                <a:ea typeface="Tahoma"/>
                <a:cs typeface="Tahoma"/>
              </a:rPr>
              <a:t>مِحَك    08</a:t>
            </a:r>
          </a:p>
        </p:txBody>
      </p:sp>
      <p:graphicFrame>
        <p:nvGraphicFramePr>
          <p:cNvPr id="4" name="">
            <a:extLst>
              <a:ext uri="{FF2B5EF4-FFF2-40B4-BE49-F238E27FC236}">
                <ns2:creationId id="{F8D60770-DCBC-4990-8848-F6965FDA1B98}"/>
              </a:ext>
            </a:extLst>
          </p:cNvPr>
          <p:cNvGraphicFramePr/>
          <p:nvPr/>
        </p:nvGraphicFramePr>
        <p:xfrm>
          <a:off x="685800" y="2409825"/>
          <a:ext cx="10820400" cy="3543300"/>
        </p:xfrm>
        <a:graphic>
          <a:graphicData uri="http://schemas.openxmlformats.org/drawingml/2006/table">
            <a:tbl>
              <a:tblPr/>
              <a:tblGrid>
                <a:gridCol w="7715250"/>
                <a:gridCol w="3105150"/>
              </a:tblGrid>
              <a:tr h="552450">
                <a:tc>
                  <a:txBody>
                    <a:bodyPr lIns="133350" tIns="85725" rIns="133350" bIns="85725">
                      <a:noAutofit/>
                    </a:bodyPr>
                    <a:lstStyle/>
                    <a:p>
                      <a:pPr algn="r" rtl="1"/>
                      <a:r>
                        <a:rPr sz="1800" b="1" lang="ar-SA">
                          <a:solidFill>
                            <a:srgbClr val="FFFFFF"/>
                          </a:solidFill>
                          <a:latin typeface="Tahoma"/>
                          <a:ea typeface="Tahoma"/>
                          <a:cs typeface="Tahoma"/>
                        </a:rPr>
                        <a:t>مجال التركيز</a:t>
                      </a:r>
                    </a:p>
                  </a:txBody>
                  <a:tcPr marL="91440" marR="91440" marT="45720" marB="45720" anchor="ctr">
                    <a:lnL w="19050">
                      <a:solidFill>
                        <a:srgbClr val="F4EFE6"/>
                      </a:solidFill>
                      <a:prstDash val="solid"/>
                    </a:lnL>
                    <a:lnR w="19050">
                      <a:solidFill>
                        <a:srgbClr val="F4EFE6"/>
                      </a:solidFill>
                      <a:prstDash val="solid"/>
                    </a:lnR>
                    <a:lnT w="19050">
                      <a:solidFill>
                        <a:srgbClr val="F4EFE6"/>
                      </a:solidFill>
                      <a:prstDash val="solid"/>
                    </a:lnT>
                    <a:lnB w="19050">
                      <a:solidFill>
                        <a:srgbClr val="F4EFE6"/>
                      </a:solidFill>
                      <a:prstDash val="solid"/>
                    </a:lnB>
                    <a:solidFill>
                      <a:srgbClr val="183F35"/>
                    </a:solidFill>
                  </a:tcPr>
                </a:tc>
                <a:tc>
                  <a:txBody>
                    <a:bodyPr lIns="133350" tIns="85725" rIns="133350" bIns="85725">
                      <a:noAutofit/>
                    </a:bodyPr>
                    <a:lstStyle/>
                    <a:p>
                      <a:pPr algn="r" rtl="1"/>
                      <a:r>
                        <a:rPr sz="1800" b="1" lang="ar-SA">
                          <a:solidFill>
                            <a:srgbClr val="FFFFFF"/>
                          </a:solidFill>
                          <a:latin typeface="Tahoma"/>
                          <a:ea typeface="Tahoma"/>
                          <a:cs typeface="Tahoma"/>
                        </a:rPr>
                        <a:t>البديل</a:t>
                      </a:r>
                    </a:p>
                  </a:txBody>
                  <a:tcPr marL="91440" marR="91440" marT="45720" marB="45720" anchor="ctr">
                    <a:lnR w="19050">
                      <a:solidFill>
                        <a:srgbClr val="F4EFE6"/>
                      </a:solidFill>
                      <a:prstDash val="solid"/>
                    </a:lnR>
                    <a:lnT w="19050">
                      <a:solidFill>
                        <a:srgbClr val="F4EFE6"/>
                      </a:solidFill>
                      <a:prstDash val="solid"/>
                    </a:lnT>
                    <a:lnB w="19050">
                      <a:solidFill>
                        <a:srgbClr val="F4EFE6"/>
                      </a:solidFill>
                      <a:prstDash val="solid"/>
                    </a:lnB>
                    <a:solidFill>
                      <a:srgbClr val="183F35"/>
                    </a:solidFill>
                  </a:tcPr>
                </a:tc>
              </a:tr>
              <a:tr h="714375">
                <a:tc>
                  <a:txBody>
                    <a:bodyPr lIns="133350" tIns="85725" rIns="133350" bIns="85725">
                      <a:noAutofit/>
                    </a:bodyPr>
                    <a:lstStyle/>
                    <a:p>
                      <a:pPr algn="r" rtl="1"/>
                      <a:r>
                        <a:rPr sz="1800" b="0" lang="ar-SA">
                          <a:solidFill>
                            <a:srgbClr val="183F35"/>
                          </a:solidFill>
                          <a:latin typeface="Tahoma"/>
                          <a:ea typeface="Tahoma"/>
                          <a:cs typeface="Tahoma"/>
                        </a:rPr>
                        <a:t>تقييمات واختبارات هجومية آلية وربط بالتطوير</a:t>
                      </a:r>
                    </a:p>
                  </a:txBody>
                  <a:tcPr marL="91440" marR="91440" marT="45720" marB="45720" anchor="ctr">
                    <a:lnL w="19050">
                      <a:solidFill>
                        <a:srgbClr val="F4EFE6"/>
                      </a:solidFill>
                      <a:prstDash val="solid"/>
                    </a:lnL>
                    <a:lnR w="19050">
                      <a:solidFill>
                        <a:srgbClr val="F4EFE6"/>
                      </a:solidFill>
                      <a:prstDash val="solid"/>
                    </a:lnR>
                    <a:lnB w="19050">
                      <a:solidFill>
                        <a:srgbClr val="F4EFE6"/>
                      </a:solidFill>
                      <a:prstDash val="solid"/>
                    </a:lnB>
                    <a:solidFill>
                      <a:srgbClr val="FFFFFF"/>
                    </a:solidFill>
                  </a:tcPr>
                </a:tc>
                <a:tc>
                  <a:txBody>
                    <a:bodyPr lIns="133350" tIns="85725" rIns="133350" bIns="85725">
                      <a:noAutofit/>
                    </a:bodyPr>
                    <a:lstStyle/>
                    <a:p>
                      <a:pPr algn="r"/>
                      <a:r>
                        <a:rPr sz="1800" b="0">
                          <a:solidFill>
                            <a:srgbClr val="183F35"/>
                          </a:solidFill>
                          <a:latin typeface="Tahoma"/>
                          <a:ea typeface="Tahoma"/>
                          <a:cs typeface="Tahoma"/>
                        </a:rPr>
                        <a:t>Promptfoo</a:t>
                      </a:r>
                    </a:p>
                  </a:txBody>
                  <a:tcPr marL="91440" marR="91440" marT="45720" marB="45720" anchor="ctr">
                    <a:lnR w="19050">
                      <a:solidFill>
                        <a:srgbClr val="F4EFE6"/>
                      </a:solidFill>
                      <a:prstDash val="solid"/>
                    </a:lnR>
                    <a:lnB w="19050">
                      <a:solidFill>
                        <a:srgbClr val="F4EFE6"/>
                      </a:solidFill>
                      <a:prstDash val="solid"/>
                    </a:lnB>
                    <a:solidFill>
                      <a:srgbClr val="FFFFFF"/>
                    </a:solidFill>
                  </a:tcPr>
                </a:tc>
              </a:tr>
              <a:tr h="714375">
                <a:tc>
                  <a:txBody>
                    <a:bodyPr lIns="133350" tIns="85725" rIns="133350" bIns="85725">
                      <a:noAutofit/>
                    </a:bodyPr>
                    <a:lstStyle/>
                    <a:p>
                      <a:pPr algn="r" rtl="1"/>
                      <a:r>
                        <a:rPr sz="1800" b="0" lang="ar-SA">
                          <a:solidFill>
                            <a:srgbClr val="183F35"/>
                          </a:solidFill>
                          <a:latin typeface="Tahoma"/>
                          <a:ea typeface="Tahoma"/>
                          <a:cs typeface="Tahoma"/>
                        </a:rPr>
                        <a:t>إطار مرن لأتمتة اختبارات مخاطر النماذج</a:t>
                      </a:r>
                    </a:p>
                  </a:txBody>
                  <a:tcPr marL="91440" marR="91440" marT="45720" marB="45720" anchor="ctr">
                    <a:lnL w="19050">
                      <a:solidFill>
                        <a:srgbClr val="F4EFE6"/>
                      </a:solidFill>
                      <a:prstDash val="solid"/>
                    </a:lnL>
                    <a:lnR w="19050">
                      <a:solidFill>
                        <a:srgbClr val="F4EFE6"/>
                      </a:solidFill>
                      <a:prstDash val="solid"/>
                    </a:lnR>
                    <a:lnB w="19050">
                      <a:solidFill>
                        <a:srgbClr val="F4EFE6"/>
                      </a:solidFill>
                      <a:prstDash val="solid"/>
                    </a:lnB>
                    <a:solidFill>
                      <a:srgbClr val="EDE5D8"/>
                    </a:solidFill>
                  </a:tcPr>
                </a:tc>
                <a:tc>
                  <a:txBody>
                    <a:bodyPr lIns="133350" tIns="85725" rIns="133350" bIns="85725">
                      <a:noAutofit/>
                    </a:bodyPr>
                    <a:lstStyle/>
                    <a:p>
                      <a:pPr algn="r"/>
                      <a:r>
                        <a:rPr sz="1800" b="0">
                          <a:solidFill>
                            <a:srgbClr val="183F35"/>
                          </a:solidFill>
                          <a:latin typeface="Tahoma"/>
                          <a:ea typeface="Tahoma"/>
                          <a:cs typeface="Tahoma"/>
                        </a:rPr>
                        <a:t>Microsoft PyRIT</a:t>
                      </a:r>
                    </a:p>
                  </a:txBody>
                  <a:tcPr marL="91440" marR="91440" marT="45720" marB="45720" anchor="ctr">
                    <a:lnR w="19050">
                      <a:solidFill>
                        <a:srgbClr val="F4EFE6"/>
                      </a:solidFill>
                      <a:prstDash val="solid"/>
                    </a:lnR>
                    <a:lnB w="19050">
                      <a:solidFill>
                        <a:srgbClr val="F4EFE6"/>
                      </a:solidFill>
                      <a:prstDash val="solid"/>
                    </a:lnB>
                    <a:solidFill>
                      <a:srgbClr val="EDE5D8"/>
                    </a:solidFill>
                  </a:tcPr>
                </a:tc>
              </a:tr>
              <a:tr h="714375">
                <a:tc>
                  <a:txBody>
                    <a:bodyPr lIns="133350" tIns="85725" rIns="133350" bIns="85725">
                      <a:noAutofit/>
                    </a:bodyPr>
                    <a:lstStyle/>
                    <a:p>
                      <a:pPr algn="r" rtl="1"/>
                      <a:r>
                        <a:rPr sz="1800" b="0" lang="ar-SA">
                          <a:solidFill>
                            <a:srgbClr val="183F35"/>
                          </a:solidFill>
                          <a:latin typeface="Tahoma"/>
                          <a:ea typeface="Tahoma"/>
                          <a:cs typeface="Tahoma"/>
                        </a:rPr>
                        <a:t>مرونة عالية تعتمد على خبرة فريق الاختبار</a:t>
                      </a:r>
                    </a:p>
                  </a:txBody>
                  <a:tcPr marL="91440" marR="91440" marT="45720" marB="45720" anchor="ctr">
                    <a:lnL w="19050">
                      <a:solidFill>
                        <a:srgbClr val="F4EFE6"/>
                      </a:solidFill>
                      <a:prstDash val="solid"/>
                    </a:lnL>
                    <a:lnR w="19050">
                      <a:solidFill>
                        <a:srgbClr val="F4EFE6"/>
                      </a:solidFill>
                      <a:prstDash val="solid"/>
                    </a:lnR>
                    <a:lnB w="19050">
                      <a:solidFill>
                        <a:srgbClr val="F4EFE6"/>
                      </a:solidFill>
                      <a:prstDash val="solid"/>
                    </a:lnB>
                    <a:solidFill>
                      <a:srgbClr val="FFFFFF"/>
                    </a:solidFill>
                  </a:tcPr>
                </a:tc>
                <a:tc>
                  <a:txBody>
                    <a:bodyPr lIns="133350" tIns="85725" rIns="133350" bIns="85725">
                      <a:noAutofit/>
                    </a:bodyPr>
                    <a:lstStyle/>
                    <a:p>
                      <a:pPr algn="r" rtl="1"/>
                      <a:r>
                        <a:rPr sz="1800" b="0" lang="ar-SA">
                          <a:solidFill>
                            <a:srgbClr val="183F35"/>
                          </a:solidFill>
                          <a:latin typeface="Tahoma"/>
                          <a:ea typeface="Tahoma"/>
                          <a:cs typeface="Tahoma"/>
                        </a:rPr>
                        <a:t>فحص يدوي / فريق أمني</a:t>
                      </a:r>
                    </a:p>
                  </a:txBody>
                  <a:tcPr marL="91440" marR="91440" marT="45720" marB="45720" anchor="ctr">
                    <a:lnR w="19050">
                      <a:solidFill>
                        <a:srgbClr val="F4EFE6"/>
                      </a:solidFill>
                      <a:prstDash val="solid"/>
                    </a:lnR>
                    <a:lnB w="19050">
                      <a:solidFill>
                        <a:srgbClr val="F4EFE6"/>
                      </a:solidFill>
                      <a:prstDash val="solid"/>
                    </a:lnB>
                    <a:solidFill>
                      <a:srgbClr val="FFFFFF"/>
                    </a:solidFill>
                  </a:tcPr>
                </a:tc>
              </a:tr>
              <a:tr h="847725">
                <a:tc>
                  <a:txBody>
                    <a:bodyPr lIns="133350" tIns="85725" rIns="133350" bIns="85725">
                      <a:noAutofit/>
                    </a:bodyPr>
                    <a:lstStyle/>
                    <a:p>
                      <a:pPr algn="r" rtl="1"/>
                      <a:r>
                        <a:rPr sz="1800" b="0" lang="ar-SA">
                          <a:solidFill>
                            <a:srgbClr val="183F35"/>
                          </a:solidFill>
                          <a:latin typeface="Tahoma"/>
                          <a:ea typeface="Tahoma"/>
                          <a:cs typeface="Tahoma"/>
                        </a:rPr>
                        <a:t>تركيز مقترح على حالات عربية وأدلة صلاحيات وكيل خدمة العملاء</a:t>
                      </a:r>
                    </a:p>
                  </a:txBody>
                  <a:tcPr marL="91440" marR="91440" marT="45720" marB="45720" anchor="ctr">
                    <a:lnL w="19050">
                      <a:solidFill>
                        <a:srgbClr val="F4EFE6"/>
                      </a:solidFill>
                      <a:prstDash val="solid"/>
                    </a:lnL>
                    <a:lnR w="19050">
                      <a:solidFill>
                        <a:srgbClr val="F4EFE6"/>
                      </a:solidFill>
                      <a:prstDash val="solid"/>
                    </a:lnR>
                    <a:lnB w="19050">
                      <a:solidFill>
                        <a:srgbClr val="F4EFE6"/>
                      </a:solidFill>
                      <a:prstDash val="solid"/>
                    </a:lnB>
                    <a:solidFill>
                      <a:srgbClr val="EDE5D8"/>
                    </a:solidFill>
                  </a:tcPr>
                </a:tc>
                <a:tc>
                  <a:txBody>
                    <a:bodyPr lIns="133350" tIns="85725" rIns="133350" bIns="85725">
                      <a:noAutofit/>
                    </a:bodyPr>
                    <a:lstStyle/>
                    <a:p>
                      <a:pPr algn="r" rtl="1"/>
                      <a:r>
                        <a:rPr sz="1800" b="0" lang="ar-SA">
                          <a:solidFill>
                            <a:srgbClr val="183F35"/>
                          </a:solidFill>
                          <a:latin typeface="Tahoma"/>
                          <a:ea typeface="Tahoma"/>
                          <a:cs typeface="Tahoma"/>
                        </a:rPr>
                        <a:t>مِحَك</a:t>
                      </a:r>
                    </a:p>
                  </a:txBody>
                  <a:tcPr marL="91440" marR="91440" marT="45720" marB="45720" anchor="ctr">
                    <a:lnR w="19050">
                      <a:solidFill>
                        <a:srgbClr val="F4EFE6"/>
                      </a:solidFill>
                      <a:prstDash val="solid"/>
                    </a:lnR>
                    <a:lnB w="19050">
                      <a:solidFill>
                        <a:srgbClr val="F4EFE6"/>
                      </a:solidFill>
                      <a:prstDash val="solid"/>
                    </a:lnB>
                    <a:solidFill>
                      <a:srgbClr val="EDE5D8"/>
                    </a:solidFill>
                  </a:tcPr>
                </a:tc>
              </a:tr>
            </a:tbl>
          </a:graphicData>
        </a:graphic>
      </p:graphicFrame>
      <p:sp>
        <p:nvSpPr>
          <p:cNvPr id="5" name="التميّز المطلوب إثباته: جودة الدليل">
            <a:extLst>
              <a:ext uri="{FF2B5EF4-FFF2-40B4-BE49-F238E27FC236}">
                <ns2:creationId id="{94AD70FE-AA3D-4715-B2B6-FF61C934F43D}"/>
              </a:ext>
            </a:extLst>
          </p:cNvPr>
          <p:cNvSpPr>
            <a:spLocks noGrp="1"/>
          </p:cNvSpPr>
          <p:nvPr/>
        </p:nvSpPr>
        <p:spPr>
          <a:xfrm>
            <a:off x="685800" y="6105525"/>
            <a:ext cx="10820400" cy="285750"/>
          </a:xfrm>
          <a:prstGeom prst="rect">
            <a:avLst/>
          </a:prstGeom>
          <a:noFill/>
          <a:ln w="0">
            <a:noFill/>
          </a:ln>
        </p:spPr>
        <p:txBody>
          <a:bodyPr wrap="square" lIns="0" tIns="0" rIns="0" bIns="0" anchor="t">
            <a:noAutofit/>
          </a:bodyPr>
          <a:lstStyle>
            <a:defPPr algn="r">
              <a:defRPr sz="1500" b="0">
                <a:solidFill>
                  <a:srgbClr val="A16F4C"/>
                </a:solidFill>
                <a:latin typeface="Tahoma"/>
                <a:ea typeface="Tahoma"/>
                <a:cs typeface="Tahoma"/>
              </a:defRPr>
            </a:defPPr>
            <a:lvl1pPr algn="r">
              <a:defRPr sz="1500" b="0">
                <a:solidFill>
                  <a:srgbClr val="A16F4C"/>
                </a:solidFill>
                <a:latin typeface="Tahoma"/>
                <a:ea typeface="Tahoma"/>
                <a:cs typeface="Tahoma"/>
              </a:defRPr>
            </a:lvl1pPr>
            <a:lvl2pPr algn="r">
              <a:defRPr sz="1500" b="0">
                <a:solidFill>
                  <a:srgbClr val="A16F4C"/>
                </a:solidFill>
                <a:latin typeface="Tahoma"/>
                <a:ea typeface="Tahoma"/>
                <a:cs typeface="Tahoma"/>
              </a:defRPr>
            </a:lvl2pPr>
            <a:lvl3pPr algn="r">
              <a:defRPr sz="1500" b="0">
                <a:solidFill>
                  <a:srgbClr val="A16F4C"/>
                </a:solidFill>
                <a:latin typeface="Tahoma"/>
                <a:ea typeface="Tahoma"/>
                <a:cs typeface="Tahoma"/>
              </a:defRPr>
            </a:lvl3pPr>
            <a:lvl4pPr algn="r">
              <a:defRPr sz="1500" b="0">
                <a:solidFill>
                  <a:srgbClr val="A16F4C"/>
                </a:solidFill>
                <a:latin typeface="Tahoma"/>
                <a:ea typeface="Tahoma"/>
                <a:cs typeface="Tahoma"/>
              </a:defRPr>
            </a:lvl4pPr>
            <a:lvl5pPr algn="r">
              <a:defRPr sz="1500" b="0">
                <a:solidFill>
                  <a:srgbClr val="A16F4C"/>
                </a:solidFill>
                <a:latin typeface="Tahoma"/>
                <a:ea typeface="Tahoma"/>
                <a:cs typeface="Tahoma"/>
              </a:defRPr>
            </a:lvl5pPr>
            <a:lvl6pPr algn="r">
              <a:defRPr sz="1500" b="0">
                <a:solidFill>
                  <a:srgbClr val="A16F4C"/>
                </a:solidFill>
                <a:latin typeface="Tahoma"/>
                <a:ea typeface="Tahoma"/>
                <a:cs typeface="Tahoma"/>
              </a:defRPr>
            </a:lvl6pPr>
            <a:lvl7pPr algn="r">
              <a:defRPr sz="1500" b="0">
                <a:solidFill>
                  <a:srgbClr val="A16F4C"/>
                </a:solidFill>
                <a:latin typeface="Tahoma"/>
                <a:ea typeface="Tahoma"/>
                <a:cs typeface="Tahoma"/>
              </a:defRPr>
            </a:lvl7pPr>
            <a:lvl8pPr algn="r">
              <a:defRPr sz="1500" b="0">
                <a:solidFill>
                  <a:srgbClr val="A16F4C"/>
                </a:solidFill>
                <a:latin typeface="Tahoma"/>
                <a:ea typeface="Tahoma"/>
                <a:cs typeface="Tahoma"/>
              </a:defRPr>
            </a:lvl8pPr>
            <a:lvl9pPr algn="r">
              <a:defRPr sz="1500" b="0">
                <a:solidFill>
                  <a:srgbClr val="A16F4C"/>
                </a:solidFill>
                <a:latin typeface="Tahoma"/>
                <a:ea typeface="Tahoma"/>
                <a:cs typeface="Tahoma"/>
              </a:defRPr>
            </a:lvl9pPr>
          </a:lstStyle>
          <a:p>
            <a:pPr algn="r" rtl="1">
              <a:defRPr sz="1500" b="0">
                <a:solidFill>
                  <a:srgbClr val="A16F4C"/>
                </a:solidFill>
                <a:latin typeface="Tahoma"/>
                <a:ea typeface="Tahoma"/>
                <a:cs typeface="Tahoma"/>
              </a:defRPr>
            </a:pPr>
            <a:r>
              <a:rPr sz="1500" b="0" lang="ar-SA">
                <a:solidFill>
                  <a:srgbClr val="A16F4C"/>
                </a:solidFill>
                <a:latin typeface="Tahoma"/>
                <a:ea typeface="Tahoma"/>
                <a:cs typeface="Tahoma"/>
              </a:rPr>
              <a:t>التميّز المطلوب إثباته: جودة الدليل وسهولة الربط. دعم العربية وحده لا يكفي.</a:t>
            </a:r>
          </a:p>
        </p:txBody>
      </p:sp>
    </p:spTree>
    <p:extLst>
      <p:ext uri="{BB962C8B-B14F-4D97-AF65-F5344CB8AC3E}">
        <ns3:creationId val="1430107222"/>
      </p:ext>
    </p:extLst>
  </p:cSld>
</p:sld>
</file>

<file path=ppt/slides/slide9.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4EFE6"/>
        </a:solidFill>
      </p:bgPr>
    </p:bg>
    <p:spTree>
      <p:nvGrpSpPr>
        <p:cNvPr id="1" name=""/>
        <p:cNvGrpSpPr/>
        <p:nvPr/>
      </p:nvGrpSpPr>
      <p:grpSpPr>
        <a:xfrm/>
      </p:grpSpPr>
      <p:sp>
        <p:nvSpPr>
          <p:cNvPr id="8" name="التحقق من السوق والأرقام">
            <a:extLst>
              <a:ext uri="{FF2B5EF4-FFF2-40B4-BE49-F238E27FC236}">
                <ns2:creationId id="{1AF1453C-31FF-463D-B814-EC4383EE2018}"/>
              </a:ext>
            </a:extLst>
          </p:cNvPr>
          <p:cNvSpPr>
            <a:spLocks noGrp="1"/>
          </p:cNvSpPr>
          <p:nvPr/>
        </p:nvSpPr>
        <p:spPr>
          <a:xfrm>
            <a:off x="685800" y="590550"/>
            <a:ext cx="10820400" cy="819150"/>
          </a:xfrm>
          <a:prstGeom prst="rect">
            <a:avLst/>
          </a:prstGeom>
          <a:noFill/>
          <a:ln w="0">
            <a:noFill/>
          </a:ln>
        </p:spPr>
        <p:txBody>
          <a:bodyPr wrap="square" lIns="0" tIns="0" rIns="0" bIns="0" anchor="t">
            <a:noAutofit/>
          </a:bodyPr>
          <a:lstStyle>
            <a:defPPr algn="r">
              <a:defRPr sz="3600" b="1">
                <a:solidFill>
                  <a:srgbClr val="183F35"/>
                </a:solidFill>
                <a:latin typeface="Tahoma"/>
                <a:ea typeface="Tahoma"/>
                <a:cs typeface="Tahoma"/>
              </a:defRPr>
            </a:defPPr>
            <a:lvl1pPr algn="r">
              <a:defRPr sz="3600" b="1">
                <a:solidFill>
                  <a:srgbClr val="183F35"/>
                </a:solidFill>
                <a:latin typeface="Tahoma"/>
                <a:ea typeface="Tahoma"/>
                <a:cs typeface="Tahoma"/>
              </a:defRPr>
            </a:lvl1pPr>
            <a:lvl2pPr algn="r">
              <a:defRPr sz="3600" b="1">
                <a:solidFill>
                  <a:srgbClr val="183F35"/>
                </a:solidFill>
                <a:latin typeface="Tahoma"/>
                <a:ea typeface="Tahoma"/>
                <a:cs typeface="Tahoma"/>
              </a:defRPr>
            </a:lvl2pPr>
            <a:lvl3pPr algn="r">
              <a:defRPr sz="3600" b="1">
                <a:solidFill>
                  <a:srgbClr val="183F35"/>
                </a:solidFill>
                <a:latin typeface="Tahoma"/>
                <a:ea typeface="Tahoma"/>
                <a:cs typeface="Tahoma"/>
              </a:defRPr>
            </a:lvl3pPr>
            <a:lvl4pPr algn="r">
              <a:defRPr sz="3600" b="1">
                <a:solidFill>
                  <a:srgbClr val="183F35"/>
                </a:solidFill>
                <a:latin typeface="Tahoma"/>
                <a:ea typeface="Tahoma"/>
                <a:cs typeface="Tahoma"/>
              </a:defRPr>
            </a:lvl4pPr>
            <a:lvl5pPr algn="r">
              <a:defRPr sz="3600" b="1">
                <a:solidFill>
                  <a:srgbClr val="183F35"/>
                </a:solidFill>
                <a:latin typeface="Tahoma"/>
                <a:ea typeface="Tahoma"/>
                <a:cs typeface="Tahoma"/>
              </a:defRPr>
            </a:lvl5pPr>
            <a:lvl6pPr algn="r">
              <a:defRPr sz="3600" b="1">
                <a:solidFill>
                  <a:srgbClr val="183F35"/>
                </a:solidFill>
                <a:latin typeface="Tahoma"/>
                <a:ea typeface="Tahoma"/>
                <a:cs typeface="Tahoma"/>
              </a:defRPr>
            </a:lvl6pPr>
            <a:lvl7pPr algn="r">
              <a:defRPr sz="3600" b="1">
                <a:solidFill>
                  <a:srgbClr val="183F35"/>
                </a:solidFill>
                <a:latin typeface="Tahoma"/>
                <a:ea typeface="Tahoma"/>
                <a:cs typeface="Tahoma"/>
              </a:defRPr>
            </a:lvl7pPr>
            <a:lvl8pPr algn="r">
              <a:defRPr sz="3600" b="1">
                <a:solidFill>
                  <a:srgbClr val="183F35"/>
                </a:solidFill>
                <a:latin typeface="Tahoma"/>
                <a:ea typeface="Tahoma"/>
                <a:cs typeface="Tahoma"/>
              </a:defRPr>
            </a:lvl8pPr>
            <a:lvl9pPr algn="r">
              <a:defRPr sz="3600" b="1">
                <a:solidFill>
                  <a:srgbClr val="183F35"/>
                </a:solidFill>
                <a:latin typeface="Tahoma"/>
                <a:ea typeface="Tahoma"/>
                <a:cs typeface="Tahoma"/>
              </a:defRPr>
            </a:lvl9pPr>
          </a:lstStyle>
          <a:p>
            <a:pPr algn="r" rtl="1">
              <a:defRPr sz="3600" b="1">
                <a:solidFill>
                  <a:srgbClr val="183F35"/>
                </a:solidFill>
                <a:latin typeface="Tahoma"/>
                <a:ea typeface="Tahoma"/>
                <a:cs typeface="Tahoma"/>
              </a:defRPr>
            </a:pPr>
            <a:r>
              <a:rPr sz="3600" b="1" lang="ar-SA">
                <a:solidFill>
                  <a:srgbClr val="183F35"/>
                </a:solidFill>
                <a:latin typeface="Tahoma"/>
                <a:ea typeface="Tahoma"/>
                <a:cs typeface="Tahoma"/>
              </a:rPr>
              <a:t>التحقق من السوق والأرقام</a:t>
            </a:r>
          </a:p>
        </p:txBody>
      </p:sp>
      <p:sp>
        <p:nvSpPr>
          <p:cNvPr id="2" name="التقدم التقني منفصل عن إثبات الطلب ">
            <a:extLst>
              <a:ext uri="{FF2B5EF4-FFF2-40B4-BE49-F238E27FC236}">
                <ns2:creationId id="{DC4BEDDF-6037-4A41-A61B-A4490F23C996}"/>
              </a:ext>
            </a:extLst>
          </p:cNvPr>
          <p:cNvSpPr>
            <a:spLocks noGrp="1"/>
          </p:cNvSpPr>
          <p:nvPr/>
        </p:nvSpPr>
        <p:spPr>
          <a:xfrm>
            <a:off x="685800" y="1495425"/>
            <a:ext cx="10820400" cy="7239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التقدم التقني منفصل عن إثبات الطلب التجاري</a:t>
            </a:r>
          </a:p>
        </p:txBody>
      </p:sp>
      <p:sp>
        <p:nvSpPr>
          <p:cNvPr id="3" name="مِحَك    09">
            <a:extLst>
              <a:ext uri="{FF2B5EF4-FFF2-40B4-BE49-F238E27FC236}">
                <ns2:creationId id="{C0ECC34C-6D3D-4D6B-AFF8-2F5497F08CC8}"/>
              </a:ext>
            </a:extLst>
          </p:cNvPr>
          <p:cNvSpPr>
            <a:spLocks noGrp="1"/>
          </p:cNvSpPr>
          <p:nvPr/>
        </p:nvSpPr>
        <p:spPr>
          <a:xfrm>
            <a:off x="685800" y="6334125"/>
            <a:ext cx="10820400" cy="266700"/>
          </a:xfrm>
          <a:prstGeom prst="rect">
            <a:avLst/>
          </a:prstGeom>
          <a:noFill/>
          <a:ln w="0">
            <a:noFill/>
          </a:ln>
        </p:spPr>
        <p:txBody>
          <a:bodyPr wrap="square" lIns="0" tIns="0" rIns="0" bIns="0" anchor="t">
            <a:noAutofit/>
          </a:bodyPr>
          <a:lstStyle>
            <a:defPPr algn="r">
              <a:defRPr sz="1350" b="0">
                <a:solidFill>
                  <a:srgbClr val="71685D"/>
                </a:solidFill>
                <a:latin typeface="Tahoma"/>
                <a:ea typeface="Tahoma"/>
                <a:cs typeface="Tahoma"/>
              </a:defRPr>
            </a:defPPr>
            <a:lvl1pPr algn="r">
              <a:defRPr sz="1350" b="0">
                <a:solidFill>
                  <a:srgbClr val="71685D"/>
                </a:solidFill>
                <a:latin typeface="Tahoma"/>
                <a:ea typeface="Tahoma"/>
                <a:cs typeface="Tahoma"/>
              </a:defRPr>
            </a:lvl1pPr>
            <a:lvl2pPr algn="r">
              <a:defRPr sz="1350" b="0">
                <a:solidFill>
                  <a:srgbClr val="71685D"/>
                </a:solidFill>
                <a:latin typeface="Tahoma"/>
                <a:ea typeface="Tahoma"/>
                <a:cs typeface="Tahoma"/>
              </a:defRPr>
            </a:lvl2pPr>
            <a:lvl3pPr algn="r">
              <a:defRPr sz="1350" b="0">
                <a:solidFill>
                  <a:srgbClr val="71685D"/>
                </a:solidFill>
                <a:latin typeface="Tahoma"/>
                <a:ea typeface="Tahoma"/>
                <a:cs typeface="Tahoma"/>
              </a:defRPr>
            </a:lvl3pPr>
            <a:lvl4pPr algn="r">
              <a:defRPr sz="1350" b="0">
                <a:solidFill>
                  <a:srgbClr val="71685D"/>
                </a:solidFill>
                <a:latin typeface="Tahoma"/>
                <a:ea typeface="Tahoma"/>
                <a:cs typeface="Tahoma"/>
              </a:defRPr>
            </a:lvl4pPr>
            <a:lvl5pPr algn="r">
              <a:defRPr sz="1350" b="0">
                <a:solidFill>
                  <a:srgbClr val="71685D"/>
                </a:solidFill>
                <a:latin typeface="Tahoma"/>
                <a:ea typeface="Tahoma"/>
                <a:cs typeface="Tahoma"/>
              </a:defRPr>
            </a:lvl5pPr>
            <a:lvl6pPr algn="r">
              <a:defRPr sz="1350" b="0">
                <a:solidFill>
                  <a:srgbClr val="71685D"/>
                </a:solidFill>
                <a:latin typeface="Tahoma"/>
                <a:ea typeface="Tahoma"/>
                <a:cs typeface="Tahoma"/>
              </a:defRPr>
            </a:lvl6pPr>
            <a:lvl7pPr algn="r">
              <a:defRPr sz="1350" b="0">
                <a:solidFill>
                  <a:srgbClr val="71685D"/>
                </a:solidFill>
                <a:latin typeface="Tahoma"/>
                <a:ea typeface="Tahoma"/>
                <a:cs typeface="Tahoma"/>
              </a:defRPr>
            </a:lvl7pPr>
            <a:lvl8pPr algn="r">
              <a:defRPr sz="1350" b="0">
                <a:solidFill>
                  <a:srgbClr val="71685D"/>
                </a:solidFill>
                <a:latin typeface="Tahoma"/>
                <a:ea typeface="Tahoma"/>
                <a:cs typeface="Tahoma"/>
              </a:defRPr>
            </a:lvl8pPr>
            <a:lvl9pPr algn="r">
              <a:defRPr sz="1350" b="0">
                <a:solidFill>
                  <a:srgbClr val="71685D"/>
                </a:solidFill>
                <a:latin typeface="Tahoma"/>
                <a:ea typeface="Tahoma"/>
                <a:cs typeface="Tahoma"/>
              </a:defRPr>
            </a:lvl9pPr>
          </a:lstStyle>
          <a:p>
            <a:pPr algn="r" rtl="1">
              <a:defRPr sz="1350" b="0">
                <a:solidFill>
                  <a:srgbClr val="71685D"/>
                </a:solidFill>
                <a:latin typeface="Tahoma"/>
                <a:ea typeface="Tahoma"/>
                <a:cs typeface="Tahoma"/>
              </a:defRPr>
            </a:pPr>
            <a:r>
              <a:rPr sz="1350" b="0" lang="ar-SA">
                <a:solidFill>
                  <a:srgbClr val="71685D"/>
                </a:solidFill>
                <a:latin typeface="Tahoma"/>
                <a:ea typeface="Tahoma"/>
                <a:cs typeface="Tahoma"/>
              </a:rPr>
              <a:t>مِحَك    09</a:t>
            </a:r>
          </a:p>
        </p:txBody>
      </p:sp>
      <p:sp>
        <p:nvSpPr>
          <p:cNvPr id="4" name="١">
            <a:extLst>
              <a:ext uri="{FF2B5EF4-FFF2-40B4-BE49-F238E27FC236}">
                <ns2:creationId id="{5CABCC4C-C3EE-40BC-9974-C6049119953E}"/>
              </a:ext>
            </a:extLst>
          </p:cNvPr>
          <p:cNvSpPr>
            <a:spLocks noGrp="1"/>
          </p:cNvSpPr>
          <p:nvPr/>
        </p:nvSpPr>
        <p:spPr>
          <a:xfrm>
            <a:off x="8620125" y="2457450"/>
            <a:ext cx="2886075" cy="876300"/>
          </a:xfrm>
          <a:prstGeom prst="rect">
            <a:avLst/>
          </a:prstGeom>
          <a:noFill/>
          <a:ln w="0">
            <a:noFill/>
          </a:ln>
        </p:spPr>
        <p:txBody>
          <a:bodyPr wrap="square" lIns="0" tIns="0" rIns="0" bIns="0" anchor="t">
            <a:noAutofit/>
          </a:bodyPr>
          <a:lstStyle>
            <a:defPPr algn="r">
              <a:defRPr sz="5700" b="1">
                <a:solidFill>
                  <a:srgbClr val="183F35"/>
                </a:solidFill>
                <a:latin typeface="Tahoma"/>
                <a:ea typeface="Tahoma"/>
                <a:cs typeface="Tahoma"/>
              </a:defRPr>
            </a:defPPr>
            <a:lvl1pPr algn="r">
              <a:defRPr sz="5700" b="1">
                <a:solidFill>
                  <a:srgbClr val="183F35"/>
                </a:solidFill>
                <a:latin typeface="Tahoma"/>
                <a:ea typeface="Tahoma"/>
                <a:cs typeface="Tahoma"/>
              </a:defRPr>
            </a:lvl1pPr>
            <a:lvl2pPr algn="r">
              <a:defRPr sz="5700" b="1">
                <a:solidFill>
                  <a:srgbClr val="183F35"/>
                </a:solidFill>
                <a:latin typeface="Tahoma"/>
                <a:ea typeface="Tahoma"/>
                <a:cs typeface="Tahoma"/>
              </a:defRPr>
            </a:lvl2pPr>
            <a:lvl3pPr algn="r">
              <a:defRPr sz="5700" b="1">
                <a:solidFill>
                  <a:srgbClr val="183F35"/>
                </a:solidFill>
                <a:latin typeface="Tahoma"/>
                <a:ea typeface="Tahoma"/>
                <a:cs typeface="Tahoma"/>
              </a:defRPr>
            </a:lvl3pPr>
            <a:lvl4pPr algn="r">
              <a:defRPr sz="5700" b="1">
                <a:solidFill>
                  <a:srgbClr val="183F35"/>
                </a:solidFill>
                <a:latin typeface="Tahoma"/>
                <a:ea typeface="Tahoma"/>
                <a:cs typeface="Tahoma"/>
              </a:defRPr>
            </a:lvl4pPr>
            <a:lvl5pPr algn="r">
              <a:defRPr sz="5700" b="1">
                <a:solidFill>
                  <a:srgbClr val="183F35"/>
                </a:solidFill>
                <a:latin typeface="Tahoma"/>
                <a:ea typeface="Tahoma"/>
                <a:cs typeface="Tahoma"/>
              </a:defRPr>
            </a:lvl5pPr>
            <a:lvl6pPr algn="r">
              <a:defRPr sz="5700" b="1">
                <a:solidFill>
                  <a:srgbClr val="183F35"/>
                </a:solidFill>
                <a:latin typeface="Tahoma"/>
                <a:ea typeface="Tahoma"/>
                <a:cs typeface="Tahoma"/>
              </a:defRPr>
            </a:lvl6pPr>
            <a:lvl7pPr algn="r">
              <a:defRPr sz="5700" b="1">
                <a:solidFill>
                  <a:srgbClr val="183F35"/>
                </a:solidFill>
                <a:latin typeface="Tahoma"/>
                <a:ea typeface="Tahoma"/>
                <a:cs typeface="Tahoma"/>
              </a:defRPr>
            </a:lvl7pPr>
            <a:lvl8pPr algn="r">
              <a:defRPr sz="5700" b="1">
                <a:solidFill>
                  <a:srgbClr val="183F35"/>
                </a:solidFill>
                <a:latin typeface="Tahoma"/>
                <a:ea typeface="Tahoma"/>
                <a:cs typeface="Tahoma"/>
              </a:defRPr>
            </a:lvl8pPr>
            <a:lvl9pPr algn="r">
              <a:defRPr sz="5700" b="1">
                <a:solidFill>
                  <a:srgbClr val="183F35"/>
                </a:solidFill>
                <a:latin typeface="Tahoma"/>
                <a:ea typeface="Tahoma"/>
                <a:cs typeface="Tahoma"/>
              </a:defRPr>
            </a:lvl9pPr>
          </a:lstStyle>
          <a:p>
            <a:pPr algn="r" rtl="1">
              <a:defRPr sz="5700" b="1">
                <a:solidFill>
                  <a:srgbClr val="183F35"/>
                </a:solidFill>
                <a:latin typeface="Tahoma"/>
                <a:ea typeface="Tahoma"/>
                <a:cs typeface="Tahoma"/>
              </a:defRPr>
            </a:pPr>
            <a:r>
              <a:rPr sz="5700" b="1" lang="ar-SA">
                <a:solidFill>
                  <a:srgbClr val="183F35"/>
                </a:solidFill>
                <a:latin typeface="Tahoma"/>
                <a:ea typeface="Tahoma"/>
                <a:cs typeface="Tahoma"/>
              </a:rPr>
              <a:t>١</a:t>
            </a:r>
          </a:p>
        </p:txBody>
      </p:sp>
      <p:sp>
        <p:nvSpPr>
          <p:cNvPr id="5" name="تواصل أبدى اهتمامًا وطرح أسئلة">
            <a:extLst>
              <a:ext uri="{FF2B5EF4-FFF2-40B4-BE49-F238E27FC236}">
                <ns2:creationId id="{95CA40DC-98FF-4588-A914-2DFCA25221A3}"/>
              </a:ext>
            </a:extLst>
          </p:cNvPr>
          <p:cNvSpPr>
            <a:spLocks noGrp="1"/>
          </p:cNvSpPr>
          <p:nvPr/>
        </p:nvSpPr>
        <p:spPr>
          <a:xfrm>
            <a:off x="5114925" y="2609850"/>
            <a:ext cx="3143250" cy="933450"/>
          </a:xfrm>
          <a:prstGeom prst="rect">
            <a:avLst/>
          </a:prstGeom>
          <a:noFill/>
          <a:ln w="0">
            <a:noFill/>
          </a:ln>
        </p:spPr>
        <p:txBody>
          <a:bodyPr wrap="square" lIns="0" tIns="0" rIns="0" bIns="0" anchor="t">
            <a:noAutofit/>
          </a:bodyPr>
          <a:lstStyle>
            <a:defPPr algn="r">
              <a:defRPr sz="2250" b="1">
                <a:solidFill>
                  <a:srgbClr val="183F35"/>
                </a:solidFill>
                <a:latin typeface="Tahoma"/>
                <a:ea typeface="Tahoma"/>
                <a:cs typeface="Tahoma"/>
              </a:defRPr>
            </a:defPPr>
            <a:lvl1pPr algn="r">
              <a:defRPr sz="2250" b="1">
                <a:solidFill>
                  <a:srgbClr val="183F35"/>
                </a:solidFill>
                <a:latin typeface="Tahoma"/>
                <a:ea typeface="Tahoma"/>
                <a:cs typeface="Tahoma"/>
              </a:defRPr>
            </a:lvl1pPr>
            <a:lvl2pPr algn="r">
              <a:defRPr sz="2250" b="1">
                <a:solidFill>
                  <a:srgbClr val="183F35"/>
                </a:solidFill>
                <a:latin typeface="Tahoma"/>
                <a:ea typeface="Tahoma"/>
                <a:cs typeface="Tahoma"/>
              </a:defRPr>
            </a:lvl2pPr>
            <a:lvl3pPr algn="r">
              <a:defRPr sz="2250" b="1">
                <a:solidFill>
                  <a:srgbClr val="183F35"/>
                </a:solidFill>
                <a:latin typeface="Tahoma"/>
                <a:ea typeface="Tahoma"/>
                <a:cs typeface="Tahoma"/>
              </a:defRPr>
            </a:lvl3pPr>
            <a:lvl4pPr algn="r">
              <a:defRPr sz="2250" b="1">
                <a:solidFill>
                  <a:srgbClr val="183F35"/>
                </a:solidFill>
                <a:latin typeface="Tahoma"/>
                <a:ea typeface="Tahoma"/>
                <a:cs typeface="Tahoma"/>
              </a:defRPr>
            </a:lvl4pPr>
            <a:lvl5pPr algn="r">
              <a:defRPr sz="2250" b="1">
                <a:solidFill>
                  <a:srgbClr val="183F35"/>
                </a:solidFill>
                <a:latin typeface="Tahoma"/>
                <a:ea typeface="Tahoma"/>
                <a:cs typeface="Tahoma"/>
              </a:defRPr>
            </a:lvl5pPr>
            <a:lvl6pPr algn="r">
              <a:defRPr sz="2250" b="1">
                <a:solidFill>
                  <a:srgbClr val="183F35"/>
                </a:solidFill>
                <a:latin typeface="Tahoma"/>
                <a:ea typeface="Tahoma"/>
                <a:cs typeface="Tahoma"/>
              </a:defRPr>
            </a:lvl6pPr>
            <a:lvl7pPr algn="r">
              <a:defRPr sz="2250" b="1">
                <a:solidFill>
                  <a:srgbClr val="183F35"/>
                </a:solidFill>
                <a:latin typeface="Tahoma"/>
                <a:ea typeface="Tahoma"/>
                <a:cs typeface="Tahoma"/>
              </a:defRPr>
            </a:lvl7pPr>
            <a:lvl8pPr algn="r">
              <a:defRPr sz="2250" b="1">
                <a:solidFill>
                  <a:srgbClr val="183F35"/>
                </a:solidFill>
                <a:latin typeface="Tahoma"/>
                <a:ea typeface="Tahoma"/>
                <a:cs typeface="Tahoma"/>
              </a:defRPr>
            </a:lvl8pPr>
            <a:lvl9pPr algn="r">
              <a:defRPr sz="2250" b="1">
                <a:solidFill>
                  <a:srgbClr val="183F35"/>
                </a:solidFill>
                <a:latin typeface="Tahoma"/>
                <a:ea typeface="Tahoma"/>
                <a:cs typeface="Tahoma"/>
              </a:defRPr>
            </a:lvl9pPr>
          </a:lstStyle>
          <a:p>
            <a:pPr algn="r" rtl="1">
              <a:defRPr sz="2250" b="1">
                <a:solidFill>
                  <a:srgbClr val="183F35"/>
                </a:solidFill>
                <a:latin typeface="Tahoma"/>
                <a:ea typeface="Tahoma"/>
                <a:cs typeface="Tahoma"/>
              </a:defRPr>
            </a:pPr>
            <a:r>
              <a:rPr sz="2250" b="1" lang="ar-SA">
                <a:solidFill>
                  <a:srgbClr val="183F35"/>
                </a:solidFill>
                <a:latin typeface="Tahoma"/>
                <a:ea typeface="Tahoma"/>
                <a:cs typeface="Tahoma"/>
              </a:rPr>
              <a:t>تواصل أبدى اهتمامًا وطرح أسئلة</a:t>
            </a:r>
          </a:p>
        </p:txBody>
      </p:sp>
      <p:sp>
        <p:nvSpPr>
          <p:cNvPr id="6" name="لم تُوثّق مقابلة اكتشاف عميل مكتملة">
            <a:extLst>
              <a:ext uri="{FF2B5EF4-FFF2-40B4-BE49-F238E27FC236}">
                <ns2:creationId id="{C2684BD8-A20B-40F0-8523-1DA66CDBC4B4}"/>
              </a:ext>
            </a:extLst>
          </p:cNvPr>
          <p:cNvSpPr>
            <a:spLocks noGrp="1"/>
          </p:cNvSpPr>
          <p:nvPr/>
        </p:nvSpPr>
        <p:spPr>
          <a:xfrm>
            <a:off x="685800" y="3876675"/>
            <a:ext cx="10820400" cy="857250"/>
          </a:xfrm>
          <a:prstGeom prst="rect">
            <a:avLst/>
          </a:prstGeom>
          <a:noFill/>
          <a:ln w="0">
            <a:noFill/>
          </a:ln>
        </p:spPr>
        <p:txBody>
          <a:bodyPr wrap="square" lIns="0" tIns="0" rIns="0" bIns="0" anchor="t">
            <a:noAutofit/>
          </a:bodyPr>
          <a:lstStyle>
            <a:defPPr algn="r">
              <a:defRPr sz="2325" b="0">
                <a:solidFill>
                  <a:srgbClr val="71685D"/>
                </a:solidFill>
                <a:latin typeface="Tahoma"/>
                <a:ea typeface="Tahoma"/>
                <a:cs typeface="Tahoma"/>
              </a:defRPr>
            </a:defPPr>
            <a:lvl1pPr algn="r">
              <a:defRPr sz="2325" b="0">
                <a:solidFill>
                  <a:srgbClr val="71685D"/>
                </a:solidFill>
                <a:latin typeface="Tahoma"/>
                <a:ea typeface="Tahoma"/>
                <a:cs typeface="Tahoma"/>
              </a:defRPr>
            </a:lvl1pPr>
            <a:lvl2pPr algn="r">
              <a:defRPr sz="2325" b="0">
                <a:solidFill>
                  <a:srgbClr val="71685D"/>
                </a:solidFill>
                <a:latin typeface="Tahoma"/>
                <a:ea typeface="Tahoma"/>
                <a:cs typeface="Tahoma"/>
              </a:defRPr>
            </a:lvl2pPr>
            <a:lvl3pPr algn="r">
              <a:defRPr sz="2325" b="0">
                <a:solidFill>
                  <a:srgbClr val="71685D"/>
                </a:solidFill>
                <a:latin typeface="Tahoma"/>
                <a:ea typeface="Tahoma"/>
                <a:cs typeface="Tahoma"/>
              </a:defRPr>
            </a:lvl3pPr>
            <a:lvl4pPr algn="r">
              <a:defRPr sz="2325" b="0">
                <a:solidFill>
                  <a:srgbClr val="71685D"/>
                </a:solidFill>
                <a:latin typeface="Tahoma"/>
                <a:ea typeface="Tahoma"/>
                <a:cs typeface="Tahoma"/>
              </a:defRPr>
            </a:lvl4pPr>
            <a:lvl5pPr algn="r">
              <a:defRPr sz="2325" b="0">
                <a:solidFill>
                  <a:srgbClr val="71685D"/>
                </a:solidFill>
                <a:latin typeface="Tahoma"/>
                <a:ea typeface="Tahoma"/>
                <a:cs typeface="Tahoma"/>
              </a:defRPr>
            </a:lvl5pPr>
            <a:lvl6pPr algn="r">
              <a:defRPr sz="2325" b="0">
                <a:solidFill>
                  <a:srgbClr val="71685D"/>
                </a:solidFill>
                <a:latin typeface="Tahoma"/>
                <a:ea typeface="Tahoma"/>
                <a:cs typeface="Tahoma"/>
              </a:defRPr>
            </a:lvl6pPr>
            <a:lvl7pPr algn="r">
              <a:defRPr sz="2325" b="0">
                <a:solidFill>
                  <a:srgbClr val="71685D"/>
                </a:solidFill>
                <a:latin typeface="Tahoma"/>
                <a:ea typeface="Tahoma"/>
                <a:cs typeface="Tahoma"/>
              </a:defRPr>
            </a:lvl7pPr>
            <a:lvl8pPr algn="r">
              <a:defRPr sz="2325" b="0">
                <a:solidFill>
                  <a:srgbClr val="71685D"/>
                </a:solidFill>
                <a:latin typeface="Tahoma"/>
                <a:ea typeface="Tahoma"/>
                <a:cs typeface="Tahoma"/>
              </a:defRPr>
            </a:lvl8pPr>
            <a:lvl9pPr algn="r">
              <a:defRPr sz="2325" b="0">
                <a:solidFill>
                  <a:srgbClr val="71685D"/>
                </a:solidFill>
                <a:latin typeface="Tahoma"/>
                <a:ea typeface="Tahoma"/>
                <a:cs typeface="Tahoma"/>
              </a:defRPr>
            </a:lvl9pPr>
          </a:lstStyle>
          <a:p>
            <a:pPr algn="r" rtl="1">
              <a:defRPr sz="2325" b="0">
                <a:solidFill>
                  <a:srgbClr val="71685D"/>
                </a:solidFill>
                <a:latin typeface="Tahoma"/>
                <a:ea typeface="Tahoma"/>
                <a:cs typeface="Tahoma"/>
              </a:defRPr>
            </a:pPr>
            <a:r>
              <a:rPr sz="2325" b="0" lang="ar-SA">
                <a:solidFill>
                  <a:srgbClr val="71685D"/>
                </a:solidFill>
                <a:latin typeface="Tahoma"/>
                <a:ea typeface="Tahoma"/>
                <a:cs typeface="Tahoma"/>
              </a:rPr>
              <a:t>لم تُوثّق مقابلة اكتشاف عميل مكتملة أو تجربة عميل خارجي أو شراكة</a:t>
            </a:r>
          </a:p>
        </p:txBody>
      </p:sp>
      <p:sp>
        <p:nvSpPr>
          <p:cNvPr id="7" name="التالي: ٥ مقابلات مؤهلة، ثم ٣ تجارب">
            <a:extLst>
              <a:ext uri="{FF2B5EF4-FFF2-40B4-BE49-F238E27FC236}">
                <ns2:creationId id="{E3C0CFB5-E597-4BDE-B91A-EA72B1E7DF03}"/>
              </a:ext>
            </a:extLst>
          </p:cNvPr>
          <p:cNvSpPr>
            <a:spLocks noGrp="1"/>
          </p:cNvSpPr>
          <p:nvPr/>
        </p:nvSpPr>
        <p:spPr>
          <a:xfrm>
            <a:off x="685800" y="5257800"/>
            <a:ext cx="10820400" cy="838200"/>
          </a:xfrm>
          <a:prstGeom prst="rect">
            <a:avLst/>
          </a:prstGeom>
          <a:noFill/>
          <a:ln w="0">
            <a:noFill/>
          </a:ln>
        </p:spPr>
        <p:txBody>
          <a:bodyPr wrap="square" lIns="0" tIns="0" rIns="0" bIns="0" anchor="t">
            <a:noAutofit/>
          </a:bodyPr>
          <a:lstStyle>
            <a:defPPr algn="r">
              <a:defRPr sz="2325" b="1">
                <a:solidFill>
                  <a:srgbClr val="A16F4C"/>
                </a:solidFill>
                <a:latin typeface="Tahoma"/>
                <a:ea typeface="Tahoma"/>
                <a:cs typeface="Tahoma"/>
              </a:defRPr>
            </a:defPPr>
            <a:lvl1pPr algn="r">
              <a:defRPr sz="2325" b="1">
                <a:solidFill>
                  <a:srgbClr val="A16F4C"/>
                </a:solidFill>
                <a:latin typeface="Tahoma"/>
                <a:ea typeface="Tahoma"/>
                <a:cs typeface="Tahoma"/>
              </a:defRPr>
            </a:lvl1pPr>
            <a:lvl2pPr algn="r">
              <a:defRPr sz="2325" b="1">
                <a:solidFill>
                  <a:srgbClr val="A16F4C"/>
                </a:solidFill>
                <a:latin typeface="Tahoma"/>
                <a:ea typeface="Tahoma"/>
                <a:cs typeface="Tahoma"/>
              </a:defRPr>
            </a:lvl2pPr>
            <a:lvl3pPr algn="r">
              <a:defRPr sz="2325" b="1">
                <a:solidFill>
                  <a:srgbClr val="A16F4C"/>
                </a:solidFill>
                <a:latin typeface="Tahoma"/>
                <a:ea typeface="Tahoma"/>
                <a:cs typeface="Tahoma"/>
              </a:defRPr>
            </a:lvl3pPr>
            <a:lvl4pPr algn="r">
              <a:defRPr sz="2325" b="1">
                <a:solidFill>
                  <a:srgbClr val="A16F4C"/>
                </a:solidFill>
                <a:latin typeface="Tahoma"/>
                <a:ea typeface="Tahoma"/>
                <a:cs typeface="Tahoma"/>
              </a:defRPr>
            </a:lvl4pPr>
            <a:lvl5pPr algn="r">
              <a:defRPr sz="2325" b="1">
                <a:solidFill>
                  <a:srgbClr val="A16F4C"/>
                </a:solidFill>
                <a:latin typeface="Tahoma"/>
                <a:ea typeface="Tahoma"/>
                <a:cs typeface="Tahoma"/>
              </a:defRPr>
            </a:lvl5pPr>
            <a:lvl6pPr algn="r">
              <a:defRPr sz="2325" b="1">
                <a:solidFill>
                  <a:srgbClr val="A16F4C"/>
                </a:solidFill>
                <a:latin typeface="Tahoma"/>
                <a:ea typeface="Tahoma"/>
                <a:cs typeface="Tahoma"/>
              </a:defRPr>
            </a:lvl6pPr>
            <a:lvl7pPr algn="r">
              <a:defRPr sz="2325" b="1">
                <a:solidFill>
                  <a:srgbClr val="A16F4C"/>
                </a:solidFill>
                <a:latin typeface="Tahoma"/>
                <a:ea typeface="Tahoma"/>
                <a:cs typeface="Tahoma"/>
              </a:defRPr>
            </a:lvl7pPr>
            <a:lvl8pPr algn="r">
              <a:defRPr sz="2325" b="1">
                <a:solidFill>
                  <a:srgbClr val="A16F4C"/>
                </a:solidFill>
                <a:latin typeface="Tahoma"/>
                <a:ea typeface="Tahoma"/>
                <a:cs typeface="Tahoma"/>
              </a:defRPr>
            </a:lvl8pPr>
            <a:lvl9pPr algn="r">
              <a:defRPr sz="2325" b="1">
                <a:solidFill>
                  <a:srgbClr val="A16F4C"/>
                </a:solidFill>
                <a:latin typeface="Tahoma"/>
                <a:ea typeface="Tahoma"/>
                <a:cs typeface="Tahoma"/>
              </a:defRPr>
            </a:lvl9pPr>
          </a:lstStyle>
          <a:p>
            <a:pPr algn="r" rtl="1">
              <a:defRPr sz="2325" b="1">
                <a:solidFill>
                  <a:srgbClr val="A16F4C"/>
                </a:solidFill>
                <a:latin typeface="Tahoma"/>
                <a:ea typeface="Tahoma"/>
                <a:cs typeface="Tahoma"/>
              </a:defRPr>
            </a:pPr>
            <a:r>
              <a:rPr sz="2325" b="1" lang="ar-SA">
                <a:solidFill>
                  <a:srgbClr val="A16F4C"/>
                </a:solidFill>
                <a:latin typeface="Tahoma"/>
                <a:ea typeface="Tahoma"/>
                <a:cs typeface="Tahoma"/>
              </a:rPr>
              <a:t>التالي: ٥ مقابلات مؤهلة، ثم ٣ تجارب مفوّضة وقياس الاستعداد للدفع</a:t>
            </a:r>
          </a:p>
        </p:txBody>
      </p:sp>
    </p:spTree>
    <p:extLst>
      <p:ext uri="{BB962C8B-B14F-4D97-AF65-F5344CB8AC3E}">
        <ns3:creationId val="2070089460"/>
      </p:ext>
    </p:extLst>
  </p:cSld>
</p:sld>
</file>

<file path=ppt/slides/slide10.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4EFE6"/>
        </a:solidFill>
      </p:bgPr>
    </p:bg>
    <p:spTree>
      <p:nvGrpSpPr>
        <p:cNvPr id="1" name=""/>
        <p:cNvGrpSpPr/>
        <p:nvPr/>
      </p:nvGrpSpPr>
      <p:grpSpPr>
        <a:xfrm/>
      </p:grpSpPr>
      <p:sp>
        <p:nvSpPr>
          <p:cNvPr id="8" name="فريق العمل">
            <a:extLst>
              <a:ext uri="{FF2B5EF4-FFF2-40B4-BE49-F238E27FC236}">
                <ns2:creationId id="{C25799D1-71C4-41C0-8A7F-8E01351A866A}"/>
              </a:ext>
            </a:extLst>
          </p:cNvPr>
          <p:cNvSpPr>
            <a:spLocks noGrp="1"/>
          </p:cNvSpPr>
          <p:nvPr/>
        </p:nvSpPr>
        <p:spPr>
          <a:xfrm>
            <a:off x="685800" y="590550"/>
            <a:ext cx="10820400" cy="819150"/>
          </a:xfrm>
          <a:prstGeom prst="rect">
            <a:avLst/>
          </a:prstGeom>
          <a:noFill/>
          <a:ln w="0">
            <a:noFill/>
          </a:ln>
        </p:spPr>
        <p:txBody>
          <a:bodyPr wrap="square" lIns="0" tIns="0" rIns="0" bIns="0" anchor="t">
            <a:noAutofit/>
          </a:bodyPr>
          <a:lstStyle>
            <a:defPPr algn="r">
              <a:defRPr sz="3600" b="1">
                <a:solidFill>
                  <a:srgbClr val="183F35"/>
                </a:solidFill>
                <a:latin typeface="Tahoma"/>
                <a:ea typeface="Tahoma"/>
                <a:cs typeface="Tahoma"/>
              </a:defRPr>
            </a:defPPr>
            <a:lvl1pPr algn="r">
              <a:defRPr sz="3600" b="1">
                <a:solidFill>
                  <a:srgbClr val="183F35"/>
                </a:solidFill>
                <a:latin typeface="Tahoma"/>
                <a:ea typeface="Tahoma"/>
                <a:cs typeface="Tahoma"/>
              </a:defRPr>
            </a:lvl1pPr>
            <a:lvl2pPr algn="r">
              <a:defRPr sz="3600" b="1">
                <a:solidFill>
                  <a:srgbClr val="183F35"/>
                </a:solidFill>
                <a:latin typeface="Tahoma"/>
                <a:ea typeface="Tahoma"/>
                <a:cs typeface="Tahoma"/>
              </a:defRPr>
            </a:lvl2pPr>
            <a:lvl3pPr algn="r">
              <a:defRPr sz="3600" b="1">
                <a:solidFill>
                  <a:srgbClr val="183F35"/>
                </a:solidFill>
                <a:latin typeface="Tahoma"/>
                <a:ea typeface="Tahoma"/>
                <a:cs typeface="Tahoma"/>
              </a:defRPr>
            </a:lvl3pPr>
            <a:lvl4pPr algn="r">
              <a:defRPr sz="3600" b="1">
                <a:solidFill>
                  <a:srgbClr val="183F35"/>
                </a:solidFill>
                <a:latin typeface="Tahoma"/>
                <a:ea typeface="Tahoma"/>
                <a:cs typeface="Tahoma"/>
              </a:defRPr>
            </a:lvl4pPr>
            <a:lvl5pPr algn="r">
              <a:defRPr sz="3600" b="1">
                <a:solidFill>
                  <a:srgbClr val="183F35"/>
                </a:solidFill>
                <a:latin typeface="Tahoma"/>
                <a:ea typeface="Tahoma"/>
                <a:cs typeface="Tahoma"/>
              </a:defRPr>
            </a:lvl5pPr>
            <a:lvl6pPr algn="r">
              <a:defRPr sz="3600" b="1">
                <a:solidFill>
                  <a:srgbClr val="183F35"/>
                </a:solidFill>
                <a:latin typeface="Tahoma"/>
                <a:ea typeface="Tahoma"/>
                <a:cs typeface="Tahoma"/>
              </a:defRPr>
            </a:lvl6pPr>
            <a:lvl7pPr algn="r">
              <a:defRPr sz="3600" b="1">
                <a:solidFill>
                  <a:srgbClr val="183F35"/>
                </a:solidFill>
                <a:latin typeface="Tahoma"/>
                <a:ea typeface="Tahoma"/>
                <a:cs typeface="Tahoma"/>
              </a:defRPr>
            </a:lvl7pPr>
            <a:lvl8pPr algn="r">
              <a:defRPr sz="3600" b="1">
                <a:solidFill>
                  <a:srgbClr val="183F35"/>
                </a:solidFill>
                <a:latin typeface="Tahoma"/>
                <a:ea typeface="Tahoma"/>
                <a:cs typeface="Tahoma"/>
              </a:defRPr>
            </a:lvl8pPr>
            <a:lvl9pPr algn="r">
              <a:defRPr sz="3600" b="1">
                <a:solidFill>
                  <a:srgbClr val="183F35"/>
                </a:solidFill>
                <a:latin typeface="Tahoma"/>
                <a:ea typeface="Tahoma"/>
                <a:cs typeface="Tahoma"/>
              </a:defRPr>
            </a:lvl9pPr>
          </a:lstStyle>
          <a:p>
            <a:pPr algn="r" rtl="1">
              <a:defRPr sz="3600" b="1">
                <a:solidFill>
                  <a:srgbClr val="183F35"/>
                </a:solidFill>
                <a:latin typeface="Tahoma"/>
                <a:ea typeface="Tahoma"/>
                <a:cs typeface="Tahoma"/>
              </a:defRPr>
            </a:pPr>
            <a:r>
              <a:rPr sz="3600" b="1" lang="ar-SA">
                <a:solidFill>
                  <a:srgbClr val="183F35"/>
                </a:solidFill>
                <a:latin typeface="Tahoma"/>
                <a:ea typeface="Tahoma"/>
                <a:cs typeface="Tahoma"/>
              </a:rPr>
              <a:t>فريق العمل</a:t>
            </a:r>
          </a:p>
        </p:txBody>
      </p:sp>
      <p:sp>
        <p:nvSpPr>
          <p:cNvPr id="2" name="تقسيم المسؤوليات لتطوير المنتج والت">
            <a:extLst>
              <a:ext uri="{FF2B5EF4-FFF2-40B4-BE49-F238E27FC236}">
                <ns2:creationId id="{642905A0-CD30-4B90-866D-2913ECFEAC69}"/>
              </a:ext>
            </a:extLst>
          </p:cNvPr>
          <p:cNvSpPr>
            <a:spLocks noGrp="1"/>
          </p:cNvSpPr>
          <p:nvPr/>
        </p:nvSpPr>
        <p:spPr>
          <a:xfrm>
            <a:off x="685800" y="1495425"/>
            <a:ext cx="10820400" cy="7239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تقسيم المسؤوليات لتطوير المنتج والتحقق من السوق</a:t>
            </a:r>
          </a:p>
        </p:txBody>
      </p:sp>
      <p:sp>
        <p:nvSpPr>
          <p:cNvPr id="3" name="مِحَك    10">
            <a:extLst>
              <a:ext uri="{FF2B5EF4-FFF2-40B4-BE49-F238E27FC236}">
                <ns2:creationId id="{3D348866-765E-4B54-8150-3FFDFDA6CB8B}"/>
              </a:ext>
            </a:extLst>
          </p:cNvPr>
          <p:cNvSpPr>
            <a:spLocks noGrp="1"/>
          </p:cNvSpPr>
          <p:nvPr/>
        </p:nvSpPr>
        <p:spPr>
          <a:xfrm>
            <a:off x="685800" y="6334125"/>
            <a:ext cx="10820400" cy="266700"/>
          </a:xfrm>
          <a:prstGeom prst="rect">
            <a:avLst/>
          </a:prstGeom>
          <a:noFill/>
          <a:ln w="0">
            <a:noFill/>
          </a:ln>
        </p:spPr>
        <p:txBody>
          <a:bodyPr wrap="square" lIns="0" tIns="0" rIns="0" bIns="0" anchor="t">
            <a:noAutofit/>
          </a:bodyPr>
          <a:lstStyle>
            <a:defPPr algn="r">
              <a:defRPr sz="1350" b="0">
                <a:solidFill>
                  <a:srgbClr val="71685D"/>
                </a:solidFill>
                <a:latin typeface="Tahoma"/>
                <a:ea typeface="Tahoma"/>
                <a:cs typeface="Tahoma"/>
              </a:defRPr>
            </a:defPPr>
            <a:lvl1pPr algn="r">
              <a:defRPr sz="1350" b="0">
                <a:solidFill>
                  <a:srgbClr val="71685D"/>
                </a:solidFill>
                <a:latin typeface="Tahoma"/>
                <a:ea typeface="Tahoma"/>
                <a:cs typeface="Tahoma"/>
              </a:defRPr>
            </a:lvl1pPr>
            <a:lvl2pPr algn="r">
              <a:defRPr sz="1350" b="0">
                <a:solidFill>
                  <a:srgbClr val="71685D"/>
                </a:solidFill>
                <a:latin typeface="Tahoma"/>
                <a:ea typeface="Tahoma"/>
                <a:cs typeface="Tahoma"/>
              </a:defRPr>
            </a:lvl2pPr>
            <a:lvl3pPr algn="r">
              <a:defRPr sz="1350" b="0">
                <a:solidFill>
                  <a:srgbClr val="71685D"/>
                </a:solidFill>
                <a:latin typeface="Tahoma"/>
                <a:ea typeface="Tahoma"/>
                <a:cs typeface="Tahoma"/>
              </a:defRPr>
            </a:lvl3pPr>
            <a:lvl4pPr algn="r">
              <a:defRPr sz="1350" b="0">
                <a:solidFill>
                  <a:srgbClr val="71685D"/>
                </a:solidFill>
                <a:latin typeface="Tahoma"/>
                <a:ea typeface="Tahoma"/>
                <a:cs typeface="Tahoma"/>
              </a:defRPr>
            </a:lvl4pPr>
            <a:lvl5pPr algn="r">
              <a:defRPr sz="1350" b="0">
                <a:solidFill>
                  <a:srgbClr val="71685D"/>
                </a:solidFill>
                <a:latin typeface="Tahoma"/>
                <a:ea typeface="Tahoma"/>
                <a:cs typeface="Tahoma"/>
              </a:defRPr>
            </a:lvl5pPr>
            <a:lvl6pPr algn="r">
              <a:defRPr sz="1350" b="0">
                <a:solidFill>
                  <a:srgbClr val="71685D"/>
                </a:solidFill>
                <a:latin typeface="Tahoma"/>
                <a:ea typeface="Tahoma"/>
                <a:cs typeface="Tahoma"/>
              </a:defRPr>
            </a:lvl6pPr>
            <a:lvl7pPr algn="r">
              <a:defRPr sz="1350" b="0">
                <a:solidFill>
                  <a:srgbClr val="71685D"/>
                </a:solidFill>
                <a:latin typeface="Tahoma"/>
                <a:ea typeface="Tahoma"/>
                <a:cs typeface="Tahoma"/>
              </a:defRPr>
            </a:lvl7pPr>
            <a:lvl8pPr algn="r">
              <a:defRPr sz="1350" b="0">
                <a:solidFill>
                  <a:srgbClr val="71685D"/>
                </a:solidFill>
                <a:latin typeface="Tahoma"/>
                <a:ea typeface="Tahoma"/>
                <a:cs typeface="Tahoma"/>
              </a:defRPr>
            </a:lvl8pPr>
            <a:lvl9pPr algn="r">
              <a:defRPr sz="1350" b="0">
                <a:solidFill>
                  <a:srgbClr val="71685D"/>
                </a:solidFill>
                <a:latin typeface="Tahoma"/>
                <a:ea typeface="Tahoma"/>
                <a:cs typeface="Tahoma"/>
              </a:defRPr>
            </a:lvl9pPr>
          </a:lstStyle>
          <a:p>
            <a:pPr algn="r" rtl="1">
              <a:defRPr sz="1350" b="0">
                <a:solidFill>
                  <a:srgbClr val="71685D"/>
                </a:solidFill>
                <a:latin typeface="Tahoma"/>
                <a:ea typeface="Tahoma"/>
                <a:cs typeface="Tahoma"/>
              </a:defRPr>
            </a:pPr>
            <a:r>
              <a:rPr sz="1350" b="0" lang="ar-SA">
                <a:solidFill>
                  <a:srgbClr val="71685D"/>
                </a:solidFill>
                <a:latin typeface="Tahoma"/>
                <a:ea typeface="Tahoma"/>
                <a:cs typeface="Tahoma"/>
              </a:rPr>
              <a:t>مِحَك    10</a:t>
            </a:r>
          </a:p>
        </p:txBody>
      </p:sp>
      <p:sp>
        <p:nvSpPr>
          <p:cNvPr id="4" name="عبد الله خالد الحربي">
            <a:extLst>
              <a:ext uri="{FF2B5EF4-FFF2-40B4-BE49-F238E27FC236}">
                <ns2:creationId id="{F646B790-1D88-4C0F-B347-80AA1847B12D}"/>
              </a:ext>
            </a:extLst>
          </p:cNvPr>
          <p:cNvSpPr>
            <a:spLocks noGrp="1"/>
          </p:cNvSpPr>
          <p:nvPr/>
        </p:nvSpPr>
        <p:spPr>
          <a:xfrm>
            <a:off x="685800" y="2543175"/>
            <a:ext cx="10820400" cy="457200"/>
          </a:xfrm>
          <a:prstGeom prst="rect">
            <a:avLst/>
          </a:prstGeom>
          <a:noFill/>
          <a:ln w="0">
            <a:noFill/>
          </a:ln>
        </p:spPr>
        <p:txBody>
          <a:bodyPr wrap="square" lIns="0" tIns="0" rIns="0" bIns="0" anchor="t">
            <a:noAutofit/>
          </a:bodyPr>
          <a:lstStyle>
            <a:defPPr algn="r">
              <a:defRPr sz="2400" b="1">
                <a:solidFill>
                  <a:srgbClr val="183F35"/>
                </a:solidFill>
                <a:latin typeface="Tahoma"/>
                <a:ea typeface="Tahoma"/>
                <a:cs typeface="Tahoma"/>
              </a:defRPr>
            </a:defPPr>
            <a:lvl1pPr algn="r">
              <a:defRPr sz="2400" b="1">
                <a:solidFill>
                  <a:srgbClr val="183F35"/>
                </a:solidFill>
                <a:latin typeface="Tahoma"/>
                <a:ea typeface="Tahoma"/>
                <a:cs typeface="Tahoma"/>
              </a:defRPr>
            </a:lvl1pPr>
            <a:lvl2pPr algn="r">
              <a:defRPr sz="2400" b="1">
                <a:solidFill>
                  <a:srgbClr val="183F35"/>
                </a:solidFill>
                <a:latin typeface="Tahoma"/>
                <a:ea typeface="Tahoma"/>
                <a:cs typeface="Tahoma"/>
              </a:defRPr>
            </a:lvl2pPr>
            <a:lvl3pPr algn="r">
              <a:defRPr sz="2400" b="1">
                <a:solidFill>
                  <a:srgbClr val="183F35"/>
                </a:solidFill>
                <a:latin typeface="Tahoma"/>
                <a:ea typeface="Tahoma"/>
                <a:cs typeface="Tahoma"/>
              </a:defRPr>
            </a:lvl3pPr>
            <a:lvl4pPr algn="r">
              <a:defRPr sz="2400" b="1">
                <a:solidFill>
                  <a:srgbClr val="183F35"/>
                </a:solidFill>
                <a:latin typeface="Tahoma"/>
                <a:ea typeface="Tahoma"/>
                <a:cs typeface="Tahoma"/>
              </a:defRPr>
            </a:lvl4pPr>
            <a:lvl5pPr algn="r">
              <a:defRPr sz="2400" b="1">
                <a:solidFill>
                  <a:srgbClr val="183F35"/>
                </a:solidFill>
                <a:latin typeface="Tahoma"/>
                <a:ea typeface="Tahoma"/>
                <a:cs typeface="Tahoma"/>
              </a:defRPr>
            </a:lvl5pPr>
            <a:lvl6pPr algn="r">
              <a:defRPr sz="2400" b="1">
                <a:solidFill>
                  <a:srgbClr val="183F35"/>
                </a:solidFill>
                <a:latin typeface="Tahoma"/>
                <a:ea typeface="Tahoma"/>
                <a:cs typeface="Tahoma"/>
              </a:defRPr>
            </a:lvl6pPr>
            <a:lvl7pPr algn="r">
              <a:defRPr sz="2400" b="1">
                <a:solidFill>
                  <a:srgbClr val="183F35"/>
                </a:solidFill>
                <a:latin typeface="Tahoma"/>
                <a:ea typeface="Tahoma"/>
                <a:cs typeface="Tahoma"/>
              </a:defRPr>
            </a:lvl7pPr>
            <a:lvl8pPr algn="r">
              <a:defRPr sz="2400" b="1">
                <a:solidFill>
                  <a:srgbClr val="183F35"/>
                </a:solidFill>
                <a:latin typeface="Tahoma"/>
                <a:ea typeface="Tahoma"/>
                <a:cs typeface="Tahoma"/>
              </a:defRPr>
            </a:lvl8pPr>
            <a:lvl9pPr algn="r">
              <a:defRPr sz="2400" b="1">
                <a:solidFill>
                  <a:srgbClr val="183F35"/>
                </a:solidFill>
                <a:latin typeface="Tahoma"/>
                <a:ea typeface="Tahoma"/>
                <a:cs typeface="Tahoma"/>
              </a:defRPr>
            </a:lvl9pPr>
          </a:lstStyle>
          <a:p>
            <a:pPr algn="r" rtl="1">
              <a:defRPr sz="2400" b="1">
                <a:solidFill>
                  <a:srgbClr val="183F35"/>
                </a:solidFill>
                <a:latin typeface="Tahoma"/>
                <a:ea typeface="Tahoma"/>
                <a:cs typeface="Tahoma"/>
              </a:defRPr>
            </a:pPr>
            <a:r>
              <a:rPr sz="2400" b="1" lang="ar-SA">
                <a:solidFill>
                  <a:srgbClr val="183F35"/>
                </a:solidFill>
                <a:latin typeface="Tahoma"/>
                <a:ea typeface="Tahoma"/>
                <a:cs typeface="Tahoma"/>
              </a:rPr>
              <a:t>عبد الله خالد الحربي</a:t>
            </a:r>
          </a:p>
        </p:txBody>
      </p:sp>
      <p:sp>
        <p:nvSpPr>
          <p:cNvPr id="5" name="تطوير المنتج والاختبارات الأمنية&#10;طا">
            <a:extLst>
              <a:ext uri="{FF2B5EF4-FFF2-40B4-BE49-F238E27FC236}">
                <ns2:creationId id="{B81617F2-8778-4143-8235-8C4A657E1177}"/>
              </a:ext>
            </a:extLst>
          </p:cNvPr>
          <p:cNvSpPr>
            <a:spLocks noGrp="1"/>
          </p:cNvSpPr>
          <p:nvPr/>
        </p:nvSpPr>
        <p:spPr>
          <a:xfrm>
            <a:off x="685800" y="3057525"/>
            <a:ext cx="10820400" cy="7620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تطوير المنتج والاختبارات الأمنية</a:t>
            </a:r>
          </a:p>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طالب علوم حاسب بجامعة طيبة، بحسب إفادة المؤسس</a:t>
            </a:r>
          </a:p>
        </p:txBody>
      </p:sp>
      <p:sp>
        <p:nvSpPr>
          <p:cNvPr id="6" name="سديم عمر العتيبي">
            <a:extLst>
              <a:ext uri="{FF2B5EF4-FFF2-40B4-BE49-F238E27FC236}">
                <ns2:creationId id="{749813F1-C115-45E4-8B0E-836E0F4F1C37}"/>
              </a:ext>
            </a:extLst>
          </p:cNvPr>
          <p:cNvSpPr>
            <a:spLocks noGrp="1"/>
          </p:cNvSpPr>
          <p:nvPr/>
        </p:nvSpPr>
        <p:spPr>
          <a:xfrm>
            <a:off x="685800" y="4171950"/>
            <a:ext cx="10820400" cy="457200"/>
          </a:xfrm>
          <a:prstGeom prst="rect">
            <a:avLst/>
          </a:prstGeom>
          <a:noFill/>
          <a:ln w="0">
            <a:noFill/>
          </a:ln>
        </p:spPr>
        <p:txBody>
          <a:bodyPr wrap="square" lIns="0" tIns="0" rIns="0" bIns="0" anchor="t">
            <a:noAutofit/>
          </a:bodyPr>
          <a:lstStyle>
            <a:defPPr algn="r">
              <a:defRPr sz="2400" b="1">
                <a:solidFill>
                  <a:srgbClr val="183F35"/>
                </a:solidFill>
                <a:latin typeface="Tahoma"/>
                <a:ea typeface="Tahoma"/>
                <a:cs typeface="Tahoma"/>
              </a:defRPr>
            </a:defPPr>
            <a:lvl1pPr algn="r">
              <a:defRPr sz="2400" b="1">
                <a:solidFill>
                  <a:srgbClr val="183F35"/>
                </a:solidFill>
                <a:latin typeface="Tahoma"/>
                <a:ea typeface="Tahoma"/>
                <a:cs typeface="Tahoma"/>
              </a:defRPr>
            </a:lvl1pPr>
            <a:lvl2pPr algn="r">
              <a:defRPr sz="2400" b="1">
                <a:solidFill>
                  <a:srgbClr val="183F35"/>
                </a:solidFill>
                <a:latin typeface="Tahoma"/>
                <a:ea typeface="Tahoma"/>
                <a:cs typeface="Tahoma"/>
              </a:defRPr>
            </a:lvl2pPr>
            <a:lvl3pPr algn="r">
              <a:defRPr sz="2400" b="1">
                <a:solidFill>
                  <a:srgbClr val="183F35"/>
                </a:solidFill>
                <a:latin typeface="Tahoma"/>
                <a:ea typeface="Tahoma"/>
                <a:cs typeface="Tahoma"/>
              </a:defRPr>
            </a:lvl3pPr>
            <a:lvl4pPr algn="r">
              <a:defRPr sz="2400" b="1">
                <a:solidFill>
                  <a:srgbClr val="183F35"/>
                </a:solidFill>
                <a:latin typeface="Tahoma"/>
                <a:ea typeface="Tahoma"/>
                <a:cs typeface="Tahoma"/>
              </a:defRPr>
            </a:lvl4pPr>
            <a:lvl5pPr algn="r">
              <a:defRPr sz="2400" b="1">
                <a:solidFill>
                  <a:srgbClr val="183F35"/>
                </a:solidFill>
                <a:latin typeface="Tahoma"/>
                <a:ea typeface="Tahoma"/>
                <a:cs typeface="Tahoma"/>
              </a:defRPr>
            </a:lvl5pPr>
            <a:lvl6pPr algn="r">
              <a:defRPr sz="2400" b="1">
                <a:solidFill>
                  <a:srgbClr val="183F35"/>
                </a:solidFill>
                <a:latin typeface="Tahoma"/>
                <a:ea typeface="Tahoma"/>
                <a:cs typeface="Tahoma"/>
              </a:defRPr>
            </a:lvl6pPr>
            <a:lvl7pPr algn="r">
              <a:defRPr sz="2400" b="1">
                <a:solidFill>
                  <a:srgbClr val="183F35"/>
                </a:solidFill>
                <a:latin typeface="Tahoma"/>
                <a:ea typeface="Tahoma"/>
                <a:cs typeface="Tahoma"/>
              </a:defRPr>
            </a:lvl7pPr>
            <a:lvl8pPr algn="r">
              <a:defRPr sz="2400" b="1">
                <a:solidFill>
                  <a:srgbClr val="183F35"/>
                </a:solidFill>
                <a:latin typeface="Tahoma"/>
                <a:ea typeface="Tahoma"/>
                <a:cs typeface="Tahoma"/>
              </a:defRPr>
            </a:lvl8pPr>
            <a:lvl9pPr algn="r">
              <a:defRPr sz="2400" b="1">
                <a:solidFill>
                  <a:srgbClr val="183F35"/>
                </a:solidFill>
                <a:latin typeface="Tahoma"/>
                <a:ea typeface="Tahoma"/>
                <a:cs typeface="Tahoma"/>
              </a:defRPr>
            </a:lvl9pPr>
          </a:lstStyle>
          <a:p>
            <a:pPr algn="r" rtl="1">
              <a:defRPr sz="2400" b="1">
                <a:solidFill>
                  <a:srgbClr val="183F35"/>
                </a:solidFill>
                <a:latin typeface="Tahoma"/>
                <a:ea typeface="Tahoma"/>
                <a:cs typeface="Tahoma"/>
              </a:defRPr>
            </a:pPr>
            <a:r>
              <a:rPr sz="2400" b="1" lang="ar-SA">
                <a:solidFill>
                  <a:srgbClr val="183F35"/>
                </a:solidFill>
                <a:latin typeface="Tahoma"/>
                <a:ea typeface="Tahoma"/>
                <a:cs typeface="Tahoma"/>
              </a:rPr>
              <a:t>سديم عمر العتيبي</a:t>
            </a:r>
          </a:p>
        </p:txBody>
      </p:sp>
      <p:sp>
        <p:nvSpPr>
          <p:cNvPr id="7" name="الدور المقترح: اكتشاف العملاء وتنسي">
            <a:extLst>
              <a:ext uri="{FF2B5EF4-FFF2-40B4-BE49-F238E27FC236}">
                <ns2:creationId id="{9E6BD13F-FC2F-4535-AC42-4F7544BFB38C}"/>
              </a:ext>
            </a:extLst>
          </p:cNvPr>
          <p:cNvSpPr>
            <a:spLocks noGrp="1"/>
          </p:cNvSpPr>
          <p:nvPr/>
        </p:nvSpPr>
        <p:spPr>
          <a:xfrm>
            <a:off x="685800" y="4686300"/>
            <a:ext cx="10820400" cy="7620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الدور المقترح: اكتشاف العملاء وتنسيق المشروع</a:t>
            </a:r>
          </a:p>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تنظيم المقابلات، متابعة الملاحظات وتجهيز العروض</a:t>
            </a:r>
          </a:p>
        </p:txBody>
      </p:sp>
    </p:spTree>
    <p:extLst>
      <p:ext uri="{BB962C8B-B14F-4D97-AF65-F5344CB8AC3E}">
        <ns3:creationId val="260994627"/>
      </p:ext>
    </p:extLst>
  </p:cSld>
</p:sld>
</file>

<file path=ppt/slides/slide11.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4EFE6"/>
        </a:solidFill>
      </p:bgPr>
    </p:bg>
    <p:spTree>
      <p:nvGrpSpPr>
        <p:cNvPr id="1" name=""/>
        <p:cNvGrpSpPr/>
        <p:nvPr/>
      </p:nvGrpSpPr>
      <p:grpSpPr>
        <a:xfrm/>
      </p:grpSpPr>
      <p:sp>
        <p:nvSpPr>
          <p:cNvPr id="7" name="الطلب ومبلغ الاستثمار">
            <a:extLst>
              <a:ext uri="{FF2B5EF4-FFF2-40B4-BE49-F238E27FC236}">
                <ns2:creationId id="{ED013C82-7E9A-4088-868F-95B9F51DAC08}"/>
              </a:ext>
            </a:extLst>
          </p:cNvPr>
          <p:cNvSpPr>
            <a:spLocks noGrp="1"/>
          </p:cNvSpPr>
          <p:nvPr/>
        </p:nvSpPr>
        <p:spPr>
          <a:xfrm>
            <a:off x="685800" y="590550"/>
            <a:ext cx="10820400" cy="819150"/>
          </a:xfrm>
          <a:prstGeom prst="rect">
            <a:avLst/>
          </a:prstGeom>
          <a:noFill/>
          <a:ln w="0">
            <a:noFill/>
          </a:ln>
        </p:spPr>
        <p:txBody>
          <a:bodyPr wrap="square" lIns="0" tIns="0" rIns="0" bIns="0" anchor="t">
            <a:noAutofit/>
          </a:bodyPr>
          <a:lstStyle>
            <a:defPPr algn="r">
              <a:defRPr sz="3600" b="1">
                <a:solidFill>
                  <a:srgbClr val="183F35"/>
                </a:solidFill>
                <a:latin typeface="Tahoma"/>
                <a:ea typeface="Tahoma"/>
                <a:cs typeface="Tahoma"/>
              </a:defRPr>
            </a:defPPr>
            <a:lvl1pPr algn="r">
              <a:defRPr sz="3600" b="1">
                <a:solidFill>
                  <a:srgbClr val="183F35"/>
                </a:solidFill>
                <a:latin typeface="Tahoma"/>
                <a:ea typeface="Tahoma"/>
                <a:cs typeface="Tahoma"/>
              </a:defRPr>
            </a:lvl1pPr>
            <a:lvl2pPr algn="r">
              <a:defRPr sz="3600" b="1">
                <a:solidFill>
                  <a:srgbClr val="183F35"/>
                </a:solidFill>
                <a:latin typeface="Tahoma"/>
                <a:ea typeface="Tahoma"/>
                <a:cs typeface="Tahoma"/>
              </a:defRPr>
            </a:lvl2pPr>
            <a:lvl3pPr algn="r">
              <a:defRPr sz="3600" b="1">
                <a:solidFill>
                  <a:srgbClr val="183F35"/>
                </a:solidFill>
                <a:latin typeface="Tahoma"/>
                <a:ea typeface="Tahoma"/>
                <a:cs typeface="Tahoma"/>
              </a:defRPr>
            </a:lvl3pPr>
            <a:lvl4pPr algn="r">
              <a:defRPr sz="3600" b="1">
                <a:solidFill>
                  <a:srgbClr val="183F35"/>
                </a:solidFill>
                <a:latin typeface="Tahoma"/>
                <a:ea typeface="Tahoma"/>
                <a:cs typeface="Tahoma"/>
              </a:defRPr>
            </a:lvl4pPr>
            <a:lvl5pPr algn="r">
              <a:defRPr sz="3600" b="1">
                <a:solidFill>
                  <a:srgbClr val="183F35"/>
                </a:solidFill>
                <a:latin typeface="Tahoma"/>
                <a:ea typeface="Tahoma"/>
                <a:cs typeface="Tahoma"/>
              </a:defRPr>
            </a:lvl5pPr>
            <a:lvl6pPr algn="r">
              <a:defRPr sz="3600" b="1">
                <a:solidFill>
                  <a:srgbClr val="183F35"/>
                </a:solidFill>
                <a:latin typeface="Tahoma"/>
                <a:ea typeface="Tahoma"/>
                <a:cs typeface="Tahoma"/>
              </a:defRPr>
            </a:lvl6pPr>
            <a:lvl7pPr algn="r">
              <a:defRPr sz="3600" b="1">
                <a:solidFill>
                  <a:srgbClr val="183F35"/>
                </a:solidFill>
                <a:latin typeface="Tahoma"/>
                <a:ea typeface="Tahoma"/>
                <a:cs typeface="Tahoma"/>
              </a:defRPr>
            </a:lvl7pPr>
            <a:lvl8pPr algn="r">
              <a:defRPr sz="3600" b="1">
                <a:solidFill>
                  <a:srgbClr val="183F35"/>
                </a:solidFill>
                <a:latin typeface="Tahoma"/>
                <a:ea typeface="Tahoma"/>
                <a:cs typeface="Tahoma"/>
              </a:defRPr>
            </a:lvl8pPr>
            <a:lvl9pPr algn="r">
              <a:defRPr sz="3600" b="1">
                <a:solidFill>
                  <a:srgbClr val="183F35"/>
                </a:solidFill>
                <a:latin typeface="Tahoma"/>
                <a:ea typeface="Tahoma"/>
                <a:cs typeface="Tahoma"/>
              </a:defRPr>
            </a:lvl9pPr>
          </a:lstStyle>
          <a:p>
            <a:pPr algn="r" rtl="1">
              <a:defRPr sz="3600" b="1">
                <a:solidFill>
                  <a:srgbClr val="183F35"/>
                </a:solidFill>
                <a:latin typeface="Tahoma"/>
                <a:ea typeface="Tahoma"/>
                <a:cs typeface="Tahoma"/>
              </a:defRPr>
            </a:pPr>
            <a:r>
              <a:rPr sz="3600" b="1" lang="ar-SA">
                <a:solidFill>
                  <a:srgbClr val="183F35"/>
                </a:solidFill>
                <a:latin typeface="Tahoma"/>
                <a:ea typeface="Tahoma"/>
                <a:cs typeface="Tahoma"/>
              </a:rPr>
              <a:t>الطلب ومبلغ الاستثمار</a:t>
            </a:r>
          </a:p>
        </p:txBody>
      </p:sp>
      <p:sp>
        <p:nvSpPr>
          <p:cNvPr id="2" name="دعم مرحلي للوصول إلى تجارب عملاء مو">
            <a:extLst>
              <a:ext uri="{FF2B5EF4-FFF2-40B4-BE49-F238E27FC236}">
                <ns2:creationId id="{4F51F31C-F429-42BF-816D-AF55D2643342}"/>
              </a:ext>
            </a:extLst>
          </p:cNvPr>
          <p:cNvSpPr>
            <a:spLocks noGrp="1"/>
          </p:cNvSpPr>
          <p:nvPr/>
        </p:nvSpPr>
        <p:spPr>
          <a:xfrm>
            <a:off x="685800" y="1495425"/>
            <a:ext cx="10820400" cy="7239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دعم مرحلي للوصول إلى تجارب عملاء موثّقة خلال ٩٠ يومًا</a:t>
            </a:r>
          </a:p>
        </p:txBody>
      </p:sp>
      <p:sp>
        <p:nvSpPr>
          <p:cNvPr id="3" name="مِحَك    11">
            <a:extLst>
              <a:ext uri="{FF2B5EF4-FFF2-40B4-BE49-F238E27FC236}">
                <ns2:creationId id="{2D6D05CE-4D07-4690-8B40-1A163D645F01}"/>
              </a:ext>
            </a:extLst>
          </p:cNvPr>
          <p:cNvSpPr>
            <a:spLocks noGrp="1"/>
          </p:cNvSpPr>
          <p:nvPr/>
        </p:nvSpPr>
        <p:spPr>
          <a:xfrm>
            <a:off x="685800" y="6334125"/>
            <a:ext cx="10820400" cy="266700"/>
          </a:xfrm>
          <a:prstGeom prst="rect">
            <a:avLst/>
          </a:prstGeom>
          <a:noFill/>
          <a:ln w="0">
            <a:noFill/>
          </a:ln>
        </p:spPr>
        <p:txBody>
          <a:bodyPr wrap="square" lIns="0" tIns="0" rIns="0" bIns="0" anchor="t">
            <a:noAutofit/>
          </a:bodyPr>
          <a:lstStyle>
            <a:defPPr algn="r">
              <a:defRPr sz="1350" b="0">
                <a:solidFill>
                  <a:srgbClr val="71685D"/>
                </a:solidFill>
                <a:latin typeface="Tahoma"/>
                <a:ea typeface="Tahoma"/>
                <a:cs typeface="Tahoma"/>
              </a:defRPr>
            </a:defPPr>
            <a:lvl1pPr algn="r">
              <a:defRPr sz="1350" b="0">
                <a:solidFill>
                  <a:srgbClr val="71685D"/>
                </a:solidFill>
                <a:latin typeface="Tahoma"/>
                <a:ea typeface="Tahoma"/>
                <a:cs typeface="Tahoma"/>
              </a:defRPr>
            </a:lvl1pPr>
            <a:lvl2pPr algn="r">
              <a:defRPr sz="1350" b="0">
                <a:solidFill>
                  <a:srgbClr val="71685D"/>
                </a:solidFill>
                <a:latin typeface="Tahoma"/>
                <a:ea typeface="Tahoma"/>
                <a:cs typeface="Tahoma"/>
              </a:defRPr>
            </a:lvl2pPr>
            <a:lvl3pPr algn="r">
              <a:defRPr sz="1350" b="0">
                <a:solidFill>
                  <a:srgbClr val="71685D"/>
                </a:solidFill>
                <a:latin typeface="Tahoma"/>
                <a:ea typeface="Tahoma"/>
                <a:cs typeface="Tahoma"/>
              </a:defRPr>
            </a:lvl3pPr>
            <a:lvl4pPr algn="r">
              <a:defRPr sz="1350" b="0">
                <a:solidFill>
                  <a:srgbClr val="71685D"/>
                </a:solidFill>
                <a:latin typeface="Tahoma"/>
                <a:ea typeface="Tahoma"/>
                <a:cs typeface="Tahoma"/>
              </a:defRPr>
            </a:lvl4pPr>
            <a:lvl5pPr algn="r">
              <a:defRPr sz="1350" b="0">
                <a:solidFill>
                  <a:srgbClr val="71685D"/>
                </a:solidFill>
                <a:latin typeface="Tahoma"/>
                <a:ea typeface="Tahoma"/>
                <a:cs typeface="Tahoma"/>
              </a:defRPr>
            </a:lvl5pPr>
            <a:lvl6pPr algn="r">
              <a:defRPr sz="1350" b="0">
                <a:solidFill>
                  <a:srgbClr val="71685D"/>
                </a:solidFill>
                <a:latin typeface="Tahoma"/>
                <a:ea typeface="Tahoma"/>
                <a:cs typeface="Tahoma"/>
              </a:defRPr>
            </a:lvl6pPr>
            <a:lvl7pPr algn="r">
              <a:defRPr sz="1350" b="0">
                <a:solidFill>
                  <a:srgbClr val="71685D"/>
                </a:solidFill>
                <a:latin typeface="Tahoma"/>
                <a:ea typeface="Tahoma"/>
                <a:cs typeface="Tahoma"/>
              </a:defRPr>
            </a:lvl7pPr>
            <a:lvl8pPr algn="r">
              <a:defRPr sz="1350" b="0">
                <a:solidFill>
                  <a:srgbClr val="71685D"/>
                </a:solidFill>
                <a:latin typeface="Tahoma"/>
                <a:ea typeface="Tahoma"/>
                <a:cs typeface="Tahoma"/>
              </a:defRPr>
            </a:lvl8pPr>
            <a:lvl9pPr algn="r">
              <a:defRPr sz="1350" b="0">
                <a:solidFill>
                  <a:srgbClr val="71685D"/>
                </a:solidFill>
                <a:latin typeface="Tahoma"/>
                <a:ea typeface="Tahoma"/>
                <a:cs typeface="Tahoma"/>
              </a:defRPr>
            </a:lvl9pPr>
          </a:lstStyle>
          <a:p>
            <a:pPr algn="r" rtl="1">
              <a:defRPr sz="1350" b="0">
                <a:solidFill>
                  <a:srgbClr val="71685D"/>
                </a:solidFill>
                <a:latin typeface="Tahoma"/>
                <a:ea typeface="Tahoma"/>
                <a:cs typeface="Tahoma"/>
              </a:defRPr>
            </a:pPr>
            <a:r>
              <a:rPr sz="1350" b="0" lang="ar-SA">
                <a:solidFill>
                  <a:srgbClr val="71685D"/>
                </a:solidFill>
                <a:latin typeface="Tahoma"/>
                <a:ea typeface="Tahoma"/>
                <a:cs typeface="Tahoma"/>
              </a:rPr>
              <a:t>مِحَك    11</a:t>
            </a:r>
          </a:p>
        </p:txBody>
      </p:sp>
      <p:sp>
        <p:nvSpPr>
          <p:cNvPr id="4" name="٦٠٬٠٠٠ ريال">
            <a:extLst>
              <a:ext uri="{FF2B5EF4-FFF2-40B4-BE49-F238E27FC236}">
                <ns2:creationId id="{C2FAF2BF-B620-4E57-9E7F-6BEF9081668F}"/>
              </a:ext>
            </a:extLst>
          </p:cNvPr>
          <p:cNvSpPr>
            <a:spLocks noGrp="1"/>
          </p:cNvSpPr>
          <p:nvPr/>
        </p:nvSpPr>
        <p:spPr>
          <a:xfrm>
            <a:off x="685800" y="2295525"/>
            <a:ext cx="10820400" cy="914400"/>
          </a:xfrm>
          <a:prstGeom prst="rect">
            <a:avLst/>
          </a:prstGeom>
          <a:noFill/>
          <a:ln w="0">
            <a:noFill/>
          </a:ln>
        </p:spPr>
        <p:txBody>
          <a:bodyPr wrap="square" lIns="0" tIns="0" rIns="0" bIns="0" anchor="t">
            <a:noAutofit/>
          </a:bodyPr>
          <a:lstStyle>
            <a:defPPr algn="r">
              <a:defRPr sz="5100" b="1">
                <a:solidFill>
                  <a:srgbClr val="183F35"/>
                </a:solidFill>
                <a:latin typeface="Tahoma"/>
                <a:ea typeface="Tahoma"/>
                <a:cs typeface="Tahoma"/>
              </a:defRPr>
            </a:defPPr>
            <a:lvl1pPr algn="r">
              <a:defRPr sz="5100" b="1">
                <a:solidFill>
                  <a:srgbClr val="183F35"/>
                </a:solidFill>
                <a:latin typeface="Tahoma"/>
                <a:ea typeface="Tahoma"/>
                <a:cs typeface="Tahoma"/>
              </a:defRPr>
            </a:lvl1pPr>
            <a:lvl2pPr algn="r">
              <a:defRPr sz="5100" b="1">
                <a:solidFill>
                  <a:srgbClr val="183F35"/>
                </a:solidFill>
                <a:latin typeface="Tahoma"/>
                <a:ea typeface="Tahoma"/>
                <a:cs typeface="Tahoma"/>
              </a:defRPr>
            </a:lvl2pPr>
            <a:lvl3pPr algn="r">
              <a:defRPr sz="5100" b="1">
                <a:solidFill>
                  <a:srgbClr val="183F35"/>
                </a:solidFill>
                <a:latin typeface="Tahoma"/>
                <a:ea typeface="Tahoma"/>
                <a:cs typeface="Tahoma"/>
              </a:defRPr>
            </a:lvl3pPr>
            <a:lvl4pPr algn="r">
              <a:defRPr sz="5100" b="1">
                <a:solidFill>
                  <a:srgbClr val="183F35"/>
                </a:solidFill>
                <a:latin typeface="Tahoma"/>
                <a:ea typeface="Tahoma"/>
                <a:cs typeface="Tahoma"/>
              </a:defRPr>
            </a:lvl4pPr>
            <a:lvl5pPr algn="r">
              <a:defRPr sz="5100" b="1">
                <a:solidFill>
                  <a:srgbClr val="183F35"/>
                </a:solidFill>
                <a:latin typeface="Tahoma"/>
                <a:ea typeface="Tahoma"/>
                <a:cs typeface="Tahoma"/>
              </a:defRPr>
            </a:lvl5pPr>
            <a:lvl6pPr algn="r">
              <a:defRPr sz="5100" b="1">
                <a:solidFill>
                  <a:srgbClr val="183F35"/>
                </a:solidFill>
                <a:latin typeface="Tahoma"/>
                <a:ea typeface="Tahoma"/>
                <a:cs typeface="Tahoma"/>
              </a:defRPr>
            </a:lvl6pPr>
            <a:lvl7pPr algn="r">
              <a:defRPr sz="5100" b="1">
                <a:solidFill>
                  <a:srgbClr val="183F35"/>
                </a:solidFill>
                <a:latin typeface="Tahoma"/>
                <a:ea typeface="Tahoma"/>
                <a:cs typeface="Tahoma"/>
              </a:defRPr>
            </a:lvl7pPr>
            <a:lvl8pPr algn="r">
              <a:defRPr sz="5100" b="1">
                <a:solidFill>
                  <a:srgbClr val="183F35"/>
                </a:solidFill>
                <a:latin typeface="Tahoma"/>
                <a:ea typeface="Tahoma"/>
                <a:cs typeface="Tahoma"/>
              </a:defRPr>
            </a:lvl8pPr>
            <a:lvl9pPr algn="r">
              <a:defRPr sz="5100" b="1">
                <a:solidFill>
                  <a:srgbClr val="183F35"/>
                </a:solidFill>
                <a:latin typeface="Tahoma"/>
                <a:ea typeface="Tahoma"/>
                <a:cs typeface="Tahoma"/>
              </a:defRPr>
            </a:lvl9pPr>
          </a:lstStyle>
          <a:p>
            <a:pPr algn="r" rtl="1">
              <a:defRPr sz="5100" b="1">
                <a:solidFill>
                  <a:srgbClr val="183F35"/>
                </a:solidFill>
                <a:latin typeface="Tahoma"/>
                <a:ea typeface="Tahoma"/>
                <a:cs typeface="Tahoma"/>
              </a:defRPr>
            </a:pPr>
            <a:r>
              <a:rPr sz="5100" b="1" lang="ar-SA">
                <a:solidFill>
                  <a:srgbClr val="183F35"/>
                </a:solidFill>
                <a:latin typeface="Tahoma"/>
                <a:ea typeface="Tahoma"/>
                <a:cs typeface="Tahoma"/>
              </a:rPr>
              <a:t>٦٠٬٠٠٠ ريال</a:t>
            </a:r>
          </a:p>
        </p:txBody>
      </p:sp>
      <p:graphicFrame>
        <p:nvGraphicFramePr>
          <p:cNvPr id="5" name="">
            <a:extLst>
              <a:ext uri="{FF2B5EF4-FFF2-40B4-BE49-F238E27FC236}">
                <ns2:creationId id="{5D48CFD7-9F51-4FE7-859D-1BE0CF4F04C8}"/>
              </a:ext>
            </a:extLst>
          </p:cNvPr>
          <p:cNvGraphicFramePr/>
          <p:nvPr/>
        </p:nvGraphicFramePr>
        <p:xfrm>
          <a:off x="685800" y="3343275"/>
          <a:ext cx="10820400" cy="2257425"/>
        </p:xfrm>
        <a:graphic>
          <a:graphicData uri="http://schemas.openxmlformats.org/drawingml/2006/table">
            <a:tbl>
              <a:tblPr/>
              <a:tblGrid>
                <a:gridCol w="3581400"/>
                <a:gridCol w="7239000"/>
              </a:tblGrid>
              <a:tr h="428625">
                <a:tc>
                  <a:txBody>
                    <a:bodyPr lIns="133350" tIns="85725" rIns="133350" bIns="85725">
                      <a:noAutofit/>
                    </a:bodyPr>
                    <a:lstStyle/>
                    <a:p>
                      <a:pPr algn="r" rtl="1"/>
                      <a:r>
                        <a:rPr sz="1725" b="1" lang="ar-SA">
                          <a:solidFill>
                            <a:srgbClr val="FFFFFF"/>
                          </a:solidFill>
                          <a:latin typeface="Tahoma"/>
                          <a:ea typeface="Tahoma"/>
                          <a:cs typeface="Tahoma"/>
                        </a:rPr>
                        <a:t>الميزانية المقترحة</a:t>
                      </a:r>
                    </a:p>
                  </a:txBody>
                  <a:tcPr marL="91440" marR="91440" marT="45720" marB="45720" anchor="ctr">
                    <a:lnL w="19050">
                      <a:solidFill>
                        <a:srgbClr val="F4EFE6"/>
                      </a:solidFill>
                      <a:prstDash val="solid"/>
                    </a:lnL>
                    <a:lnR w="19050">
                      <a:solidFill>
                        <a:srgbClr val="F4EFE6"/>
                      </a:solidFill>
                      <a:prstDash val="solid"/>
                    </a:lnR>
                    <a:lnT w="19050">
                      <a:solidFill>
                        <a:srgbClr val="F4EFE6"/>
                      </a:solidFill>
                      <a:prstDash val="solid"/>
                    </a:lnT>
                    <a:lnB w="19050">
                      <a:solidFill>
                        <a:srgbClr val="F4EFE6"/>
                      </a:solidFill>
                      <a:prstDash val="solid"/>
                    </a:lnB>
                    <a:solidFill>
                      <a:srgbClr val="183F35"/>
                    </a:solidFill>
                  </a:tcPr>
                </a:tc>
                <a:tc>
                  <a:txBody>
                    <a:bodyPr lIns="133350" tIns="85725" rIns="133350" bIns="85725">
                      <a:noAutofit/>
                    </a:bodyPr>
                    <a:lstStyle/>
                    <a:p>
                      <a:pPr algn="r" rtl="1"/>
                      <a:r>
                        <a:rPr sz="1725" b="1" lang="ar-SA">
                          <a:solidFill>
                            <a:srgbClr val="FFFFFF"/>
                          </a:solidFill>
                          <a:latin typeface="Tahoma"/>
                          <a:ea typeface="Tahoma"/>
                          <a:cs typeface="Tahoma"/>
                        </a:rPr>
                        <a:t>الاستخدام</a:t>
                      </a:r>
                    </a:p>
                  </a:txBody>
                  <a:tcPr marL="91440" marR="91440" marT="45720" marB="45720" anchor="ctr">
                    <a:lnR w="19050">
                      <a:solidFill>
                        <a:srgbClr val="F4EFE6"/>
                      </a:solidFill>
                      <a:prstDash val="solid"/>
                    </a:lnR>
                    <a:lnT w="19050">
                      <a:solidFill>
                        <a:srgbClr val="F4EFE6"/>
                      </a:solidFill>
                      <a:prstDash val="solid"/>
                    </a:lnT>
                    <a:lnB w="19050">
                      <a:solidFill>
                        <a:srgbClr val="F4EFE6"/>
                      </a:solidFill>
                      <a:prstDash val="solid"/>
                    </a:lnB>
                    <a:solidFill>
                      <a:srgbClr val="183F35"/>
                    </a:solidFill>
                  </a:tcPr>
                </a:tc>
              </a:tr>
              <a:tr h="457200">
                <a:tc>
                  <a:txBody>
                    <a:bodyPr lIns="133350" tIns="85725" rIns="133350" bIns="85725">
                      <a:noAutofit/>
                    </a:bodyPr>
                    <a:lstStyle/>
                    <a:p>
                      <a:pPr algn="r" rtl="1"/>
                      <a:r>
                        <a:rPr sz="1725" b="0" lang="ar-SA">
                          <a:solidFill>
                            <a:srgbClr val="183F35"/>
                          </a:solidFill>
                          <a:latin typeface="Tahoma"/>
                          <a:ea typeface="Tahoma"/>
                          <a:cs typeface="Tahoma"/>
                        </a:rPr>
                        <a:t>٢٥٬٠٠٠ ريال</a:t>
                      </a:r>
                    </a:p>
                  </a:txBody>
                  <a:tcPr marL="91440" marR="91440" marT="45720" marB="45720" anchor="ctr">
                    <a:lnL w="19050">
                      <a:solidFill>
                        <a:srgbClr val="F4EFE6"/>
                      </a:solidFill>
                      <a:prstDash val="solid"/>
                    </a:lnL>
                    <a:lnR w="19050">
                      <a:solidFill>
                        <a:srgbClr val="F4EFE6"/>
                      </a:solidFill>
                      <a:prstDash val="solid"/>
                    </a:lnR>
                    <a:lnB w="19050">
                      <a:solidFill>
                        <a:srgbClr val="F4EFE6"/>
                      </a:solidFill>
                      <a:prstDash val="solid"/>
                    </a:lnB>
                    <a:solidFill>
                      <a:srgbClr val="FFFFFF"/>
                    </a:solidFill>
                  </a:tcPr>
                </a:tc>
                <a:tc>
                  <a:txBody>
                    <a:bodyPr lIns="133350" tIns="85725" rIns="133350" bIns="85725">
                      <a:noAutofit/>
                    </a:bodyPr>
                    <a:lstStyle/>
                    <a:p>
                      <a:pPr algn="r" rtl="1"/>
                      <a:r>
                        <a:rPr sz="1725" b="0" lang="ar-SA">
                          <a:solidFill>
                            <a:srgbClr val="183F35"/>
                          </a:solidFill>
                          <a:latin typeface="Tahoma"/>
                          <a:ea typeface="Tahoma"/>
                          <a:cs typeface="Tahoma"/>
                        </a:rPr>
                        <a:t>الربط وتجهيز تجارب العملاء</a:t>
                      </a:r>
                    </a:p>
                  </a:txBody>
                  <a:tcPr marL="91440" marR="91440" marT="45720" marB="45720" anchor="ctr">
                    <a:lnR w="19050">
                      <a:solidFill>
                        <a:srgbClr val="F4EFE6"/>
                      </a:solidFill>
                      <a:prstDash val="solid"/>
                    </a:lnR>
                    <a:lnB w="19050">
                      <a:solidFill>
                        <a:srgbClr val="F4EFE6"/>
                      </a:solidFill>
                      <a:prstDash val="solid"/>
                    </a:lnB>
                    <a:solidFill>
                      <a:srgbClr val="FFFFFF"/>
                    </a:solidFill>
                  </a:tcPr>
                </a:tc>
              </a:tr>
              <a:tr h="457200">
                <a:tc>
                  <a:txBody>
                    <a:bodyPr lIns="133350" tIns="85725" rIns="133350" bIns="85725">
                      <a:noAutofit/>
                    </a:bodyPr>
                    <a:lstStyle/>
                    <a:p>
                      <a:pPr algn="r" rtl="1"/>
                      <a:r>
                        <a:rPr sz="1725" b="0" lang="ar-SA">
                          <a:solidFill>
                            <a:srgbClr val="183F35"/>
                          </a:solidFill>
                          <a:latin typeface="Tahoma"/>
                          <a:ea typeface="Tahoma"/>
                          <a:cs typeface="Tahoma"/>
                        </a:rPr>
                        <a:t>١٥٬٠٠٠ ريال</a:t>
                      </a:r>
                    </a:p>
                  </a:txBody>
                  <a:tcPr marL="91440" marR="91440" marT="45720" marB="45720" anchor="ctr">
                    <a:lnL w="19050">
                      <a:solidFill>
                        <a:srgbClr val="F4EFE6"/>
                      </a:solidFill>
                      <a:prstDash val="solid"/>
                    </a:lnL>
                    <a:lnR w="19050">
                      <a:solidFill>
                        <a:srgbClr val="F4EFE6"/>
                      </a:solidFill>
                      <a:prstDash val="solid"/>
                    </a:lnR>
                    <a:lnB w="19050">
                      <a:solidFill>
                        <a:srgbClr val="F4EFE6"/>
                      </a:solidFill>
                      <a:prstDash val="solid"/>
                    </a:lnB>
                    <a:solidFill>
                      <a:srgbClr val="EDE5D8"/>
                    </a:solidFill>
                  </a:tcPr>
                </a:tc>
                <a:tc>
                  <a:txBody>
                    <a:bodyPr lIns="133350" tIns="85725" rIns="133350" bIns="85725">
                      <a:noAutofit/>
                    </a:bodyPr>
                    <a:lstStyle/>
                    <a:p>
                      <a:pPr algn="r" rtl="1"/>
                      <a:r>
                        <a:rPr sz="1725" b="0" lang="ar-SA">
                          <a:solidFill>
                            <a:srgbClr val="183F35"/>
                          </a:solidFill>
                          <a:latin typeface="Tahoma"/>
                          <a:ea typeface="Tahoma"/>
                          <a:cs typeface="Tahoma"/>
                        </a:rPr>
                        <a:t>توسيع حالات الاختبار ومراجعة الأدلة</a:t>
                      </a:r>
                    </a:p>
                  </a:txBody>
                  <a:tcPr marL="91440" marR="91440" marT="45720" marB="45720" anchor="ctr">
                    <a:lnR w="19050">
                      <a:solidFill>
                        <a:srgbClr val="F4EFE6"/>
                      </a:solidFill>
                      <a:prstDash val="solid"/>
                    </a:lnR>
                    <a:lnB w="19050">
                      <a:solidFill>
                        <a:srgbClr val="F4EFE6"/>
                      </a:solidFill>
                      <a:prstDash val="solid"/>
                    </a:lnB>
                    <a:solidFill>
                      <a:srgbClr val="EDE5D8"/>
                    </a:solidFill>
                  </a:tcPr>
                </a:tc>
              </a:tr>
              <a:tr h="457200">
                <a:tc>
                  <a:txBody>
                    <a:bodyPr lIns="133350" tIns="85725" rIns="133350" bIns="85725">
                      <a:noAutofit/>
                    </a:bodyPr>
                    <a:lstStyle/>
                    <a:p>
                      <a:pPr algn="r" rtl="1"/>
                      <a:r>
                        <a:rPr sz="1725" b="0" lang="ar-SA">
                          <a:solidFill>
                            <a:srgbClr val="183F35"/>
                          </a:solidFill>
                          <a:latin typeface="Tahoma"/>
                          <a:ea typeface="Tahoma"/>
                          <a:cs typeface="Tahoma"/>
                        </a:rPr>
                        <a:t>١٠٬٠٠٠ ريال</a:t>
                      </a:r>
                    </a:p>
                  </a:txBody>
                  <a:tcPr marL="91440" marR="91440" marT="45720" marB="45720" anchor="ctr">
                    <a:lnL w="19050">
                      <a:solidFill>
                        <a:srgbClr val="F4EFE6"/>
                      </a:solidFill>
                      <a:prstDash val="solid"/>
                    </a:lnL>
                    <a:lnR w="19050">
                      <a:solidFill>
                        <a:srgbClr val="F4EFE6"/>
                      </a:solidFill>
                      <a:prstDash val="solid"/>
                    </a:lnR>
                    <a:lnB w="19050">
                      <a:solidFill>
                        <a:srgbClr val="F4EFE6"/>
                      </a:solidFill>
                      <a:prstDash val="solid"/>
                    </a:lnB>
                    <a:solidFill>
                      <a:srgbClr val="FFFFFF"/>
                    </a:solidFill>
                  </a:tcPr>
                </a:tc>
                <a:tc>
                  <a:txBody>
                    <a:bodyPr lIns="133350" tIns="85725" rIns="133350" bIns="85725">
                      <a:noAutofit/>
                    </a:bodyPr>
                    <a:lstStyle/>
                    <a:p>
                      <a:pPr algn="r" rtl="1"/>
                      <a:r>
                        <a:rPr sz="1725" b="0" lang="ar-SA">
                          <a:solidFill>
                            <a:srgbClr val="183F35"/>
                          </a:solidFill>
                          <a:latin typeface="Tahoma"/>
                          <a:ea typeface="Tahoma"/>
                          <a:cs typeface="Tahoma"/>
                        </a:rPr>
                        <a:t>تشغيل النماذج والاستضافة</a:t>
                      </a:r>
                    </a:p>
                  </a:txBody>
                  <a:tcPr marL="91440" marR="91440" marT="45720" marB="45720" anchor="ctr">
                    <a:lnR w="19050">
                      <a:solidFill>
                        <a:srgbClr val="F4EFE6"/>
                      </a:solidFill>
                      <a:prstDash val="solid"/>
                    </a:lnR>
                    <a:lnB w="19050">
                      <a:solidFill>
                        <a:srgbClr val="F4EFE6"/>
                      </a:solidFill>
                      <a:prstDash val="solid"/>
                    </a:lnB>
                    <a:solidFill>
                      <a:srgbClr val="FFFFFF"/>
                    </a:solidFill>
                  </a:tcPr>
                </a:tc>
              </a:tr>
              <a:tr h="457200">
                <a:tc>
                  <a:txBody>
                    <a:bodyPr lIns="133350" tIns="85725" rIns="133350" bIns="85725">
                      <a:noAutofit/>
                    </a:bodyPr>
                    <a:lstStyle/>
                    <a:p>
                      <a:pPr algn="r" rtl="1"/>
                      <a:r>
                        <a:rPr sz="1725" b="0" lang="ar-SA">
                          <a:solidFill>
                            <a:srgbClr val="183F35"/>
                          </a:solidFill>
                          <a:latin typeface="Tahoma"/>
                          <a:ea typeface="Tahoma"/>
                          <a:cs typeface="Tahoma"/>
                        </a:rPr>
                        <a:t>١٠٬٠٠٠ ريال</a:t>
                      </a:r>
                    </a:p>
                  </a:txBody>
                  <a:tcPr marL="91440" marR="91440" marT="45720" marB="45720" anchor="ctr">
                    <a:lnL w="19050">
                      <a:solidFill>
                        <a:srgbClr val="F4EFE6"/>
                      </a:solidFill>
                      <a:prstDash val="solid"/>
                    </a:lnL>
                    <a:lnR w="19050">
                      <a:solidFill>
                        <a:srgbClr val="F4EFE6"/>
                      </a:solidFill>
                      <a:prstDash val="solid"/>
                    </a:lnR>
                    <a:lnB w="19050">
                      <a:solidFill>
                        <a:srgbClr val="F4EFE6"/>
                      </a:solidFill>
                      <a:prstDash val="solid"/>
                    </a:lnB>
                    <a:solidFill>
                      <a:srgbClr val="EDE5D8"/>
                    </a:solidFill>
                  </a:tcPr>
                </a:tc>
                <a:tc>
                  <a:txBody>
                    <a:bodyPr lIns="133350" tIns="85725" rIns="133350" bIns="85725">
                      <a:noAutofit/>
                    </a:bodyPr>
                    <a:lstStyle/>
                    <a:p>
                      <a:pPr algn="r" rtl="1"/>
                      <a:r>
                        <a:rPr sz="1725" b="0" lang="ar-SA">
                          <a:solidFill>
                            <a:srgbClr val="183F35"/>
                          </a:solidFill>
                          <a:latin typeface="Tahoma"/>
                          <a:ea typeface="Tahoma"/>
                          <a:cs typeface="Tahoma"/>
                        </a:rPr>
                        <a:t>اكتشاف العملاء والتجارب الميدانية</a:t>
                      </a:r>
                    </a:p>
                  </a:txBody>
                  <a:tcPr marL="91440" marR="91440" marT="45720" marB="45720" anchor="ctr">
                    <a:lnR w="19050">
                      <a:solidFill>
                        <a:srgbClr val="F4EFE6"/>
                      </a:solidFill>
                      <a:prstDash val="solid"/>
                    </a:lnR>
                    <a:lnB w="19050">
                      <a:solidFill>
                        <a:srgbClr val="F4EFE6"/>
                      </a:solidFill>
                      <a:prstDash val="solid"/>
                    </a:lnB>
                    <a:solidFill>
                      <a:srgbClr val="EDE5D8"/>
                    </a:solidFill>
                  </a:tcPr>
                </a:tc>
              </a:tr>
            </a:tbl>
          </a:graphicData>
        </a:graphic>
      </p:graphicFrame>
      <p:sp>
        <p:nvSpPr>
          <p:cNvPr id="6" name="نطلب أيضًا إرشادًا تجاريًا وربطًا ب">
            <a:extLst>
              <a:ext uri="{FF2B5EF4-FFF2-40B4-BE49-F238E27FC236}">
                <ns2:creationId id="{33775BF2-F3CA-40DD-B165-B2B78811725C}"/>
              </a:ext>
            </a:extLst>
          </p:cNvPr>
          <p:cNvSpPr>
            <a:spLocks noGrp="1"/>
          </p:cNvSpPr>
          <p:nvPr/>
        </p:nvSpPr>
        <p:spPr>
          <a:xfrm>
            <a:off x="685800" y="5924550"/>
            <a:ext cx="10820400" cy="371475"/>
          </a:xfrm>
          <a:prstGeom prst="rect">
            <a:avLst/>
          </a:prstGeom>
          <a:noFill/>
          <a:ln w="0">
            <a:noFill/>
          </a:ln>
        </p:spPr>
        <p:txBody>
          <a:bodyPr wrap="square" lIns="0" tIns="0" rIns="0" bIns="0" anchor="t">
            <a:noAutofit/>
          </a:bodyPr>
          <a:lstStyle>
            <a:defPPr algn="r">
              <a:defRPr sz="1575" b="0">
                <a:solidFill>
                  <a:srgbClr val="A16F4C"/>
                </a:solidFill>
                <a:latin typeface="Tahoma"/>
                <a:ea typeface="Tahoma"/>
                <a:cs typeface="Tahoma"/>
              </a:defRPr>
            </a:defPPr>
            <a:lvl1pPr algn="r">
              <a:defRPr sz="1575" b="0">
                <a:solidFill>
                  <a:srgbClr val="A16F4C"/>
                </a:solidFill>
                <a:latin typeface="Tahoma"/>
                <a:ea typeface="Tahoma"/>
                <a:cs typeface="Tahoma"/>
              </a:defRPr>
            </a:lvl1pPr>
            <a:lvl2pPr algn="r">
              <a:defRPr sz="1575" b="0">
                <a:solidFill>
                  <a:srgbClr val="A16F4C"/>
                </a:solidFill>
                <a:latin typeface="Tahoma"/>
                <a:ea typeface="Tahoma"/>
                <a:cs typeface="Tahoma"/>
              </a:defRPr>
            </a:lvl2pPr>
            <a:lvl3pPr algn="r">
              <a:defRPr sz="1575" b="0">
                <a:solidFill>
                  <a:srgbClr val="A16F4C"/>
                </a:solidFill>
                <a:latin typeface="Tahoma"/>
                <a:ea typeface="Tahoma"/>
                <a:cs typeface="Tahoma"/>
              </a:defRPr>
            </a:lvl3pPr>
            <a:lvl4pPr algn="r">
              <a:defRPr sz="1575" b="0">
                <a:solidFill>
                  <a:srgbClr val="A16F4C"/>
                </a:solidFill>
                <a:latin typeface="Tahoma"/>
                <a:ea typeface="Tahoma"/>
                <a:cs typeface="Tahoma"/>
              </a:defRPr>
            </a:lvl4pPr>
            <a:lvl5pPr algn="r">
              <a:defRPr sz="1575" b="0">
                <a:solidFill>
                  <a:srgbClr val="A16F4C"/>
                </a:solidFill>
                <a:latin typeface="Tahoma"/>
                <a:ea typeface="Tahoma"/>
                <a:cs typeface="Tahoma"/>
              </a:defRPr>
            </a:lvl5pPr>
            <a:lvl6pPr algn="r">
              <a:defRPr sz="1575" b="0">
                <a:solidFill>
                  <a:srgbClr val="A16F4C"/>
                </a:solidFill>
                <a:latin typeface="Tahoma"/>
                <a:ea typeface="Tahoma"/>
                <a:cs typeface="Tahoma"/>
              </a:defRPr>
            </a:lvl6pPr>
            <a:lvl7pPr algn="r">
              <a:defRPr sz="1575" b="0">
                <a:solidFill>
                  <a:srgbClr val="A16F4C"/>
                </a:solidFill>
                <a:latin typeface="Tahoma"/>
                <a:ea typeface="Tahoma"/>
                <a:cs typeface="Tahoma"/>
              </a:defRPr>
            </a:lvl7pPr>
            <a:lvl8pPr algn="r">
              <a:defRPr sz="1575" b="0">
                <a:solidFill>
                  <a:srgbClr val="A16F4C"/>
                </a:solidFill>
                <a:latin typeface="Tahoma"/>
                <a:ea typeface="Tahoma"/>
                <a:cs typeface="Tahoma"/>
              </a:defRPr>
            </a:lvl8pPr>
            <a:lvl9pPr algn="r">
              <a:defRPr sz="1575" b="0">
                <a:solidFill>
                  <a:srgbClr val="A16F4C"/>
                </a:solidFill>
                <a:latin typeface="Tahoma"/>
                <a:ea typeface="Tahoma"/>
                <a:cs typeface="Tahoma"/>
              </a:defRPr>
            </a:lvl9pPr>
          </a:lstStyle>
          <a:p>
            <a:pPr algn="r" rtl="1">
              <a:defRPr sz="1575" b="0">
                <a:solidFill>
                  <a:srgbClr val="A16F4C"/>
                </a:solidFill>
                <a:latin typeface="Tahoma"/>
                <a:ea typeface="Tahoma"/>
                <a:cs typeface="Tahoma"/>
              </a:defRPr>
            </a:pPr>
            <a:r>
              <a:rPr sz="1575" b="0" lang="ar-SA">
                <a:solidFill>
                  <a:srgbClr val="A16F4C"/>
                </a:solidFill>
                <a:latin typeface="Tahoma"/>
                <a:ea typeface="Tahoma"/>
                <a:cs typeface="Tahoma"/>
              </a:rPr>
              <a:t>نطلب أيضًا إرشادًا تجاريًا وربطًا بثلاث جهات لتجارب مفوّضة. الميزانية تقدير أولي.</a:t>
            </a:r>
          </a:p>
        </p:txBody>
      </p:sp>
    </p:spTree>
    <p:extLst>
      <p:ext uri="{BB962C8B-B14F-4D97-AF65-F5344CB8AC3E}">
        <ns3:creationId val="2056879131"/>
      </p:ext>
    </p:extLst>
  </p:cSld>
</p:sld>
</file>

<file path=ppt/slides/slide12.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4EFE6"/>
        </a:solidFill>
      </p:bgPr>
    </p:bg>
    <p:spTree>
      <p:nvGrpSpPr>
        <p:cNvPr id="1" name=""/>
        <p:cNvGrpSpPr/>
        <p:nvPr/>
      </p:nvGrpSpPr>
      <p:grpSpPr>
        <a:xfrm/>
      </p:grpSpPr>
      <p:sp>
        <p:nvSpPr>
          <p:cNvPr id="9" name="خطتنا بعد البرنامج">
            <a:extLst>
              <a:ext uri="{FF2B5EF4-FFF2-40B4-BE49-F238E27FC236}">
                <ns2:creationId id="{644EE59E-F9C7-496C-AE47-0834646238C3}"/>
              </a:ext>
            </a:extLst>
          </p:cNvPr>
          <p:cNvSpPr>
            <a:spLocks noGrp="1"/>
          </p:cNvSpPr>
          <p:nvPr/>
        </p:nvSpPr>
        <p:spPr>
          <a:xfrm>
            <a:off x="685800" y="590550"/>
            <a:ext cx="10820400" cy="819150"/>
          </a:xfrm>
          <a:prstGeom prst="rect">
            <a:avLst/>
          </a:prstGeom>
          <a:noFill/>
          <a:ln w="0">
            <a:noFill/>
          </a:ln>
        </p:spPr>
        <p:txBody>
          <a:bodyPr wrap="square" lIns="0" tIns="0" rIns="0" bIns="0" anchor="t">
            <a:noAutofit/>
          </a:bodyPr>
          <a:lstStyle>
            <a:defPPr algn="r">
              <a:defRPr sz="3600" b="1">
                <a:solidFill>
                  <a:srgbClr val="183F35"/>
                </a:solidFill>
                <a:latin typeface="Tahoma"/>
                <a:ea typeface="Tahoma"/>
                <a:cs typeface="Tahoma"/>
              </a:defRPr>
            </a:defPPr>
            <a:lvl1pPr algn="r">
              <a:defRPr sz="3600" b="1">
                <a:solidFill>
                  <a:srgbClr val="183F35"/>
                </a:solidFill>
                <a:latin typeface="Tahoma"/>
                <a:ea typeface="Tahoma"/>
                <a:cs typeface="Tahoma"/>
              </a:defRPr>
            </a:lvl1pPr>
            <a:lvl2pPr algn="r">
              <a:defRPr sz="3600" b="1">
                <a:solidFill>
                  <a:srgbClr val="183F35"/>
                </a:solidFill>
                <a:latin typeface="Tahoma"/>
                <a:ea typeface="Tahoma"/>
                <a:cs typeface="Tahoma"/>
              </a:defRPr>
            </a:lvl2pPr>
            <a:lvl3pPr algn="r">
              <a:defRPr sz="3600" b="1">
                <a:solidFill>
                  <a:srgbClr val="183F35"/>
                </a:solidFill>
                <a:latin typeface="Tahoma"/>
                <a:ea typeface="Tahoma"/>
                <a:cs typeface="Tahoma"/>
              </a:defRPr>
            </a:lvl3pPr>
            <a:lvl4pPr algn="r">
              <a:defRPr sz="3600" b="1">
                <a:solidFill>
                  <a:srgbClr val="183F35"/>
                </a:solidFill>
                <a:latin typeface="Tahoma"/>
                <a:ea typeface="Tahoma"/>
                <a:cs typeface="Tahoma"/>
              </a:defRPr>
            </a:lvl4pPr>
            <a:lvl5pPr algn="r">
              <a:defRPr sz="3600" b="1">
                <a:solidFill>
                  <a:srgbClr val="183F35"/>
                </a:solidFill>
                <a:latin typeface="Tahoma"/>
                <a:ea typeface="Tahoma"/>
                <a:cs typeface="Tahoma"/>
              </a:defRPr>
            </a:lvl5pPr>
            <a:lvl6pPr algn="r">
              <a:defRPr sz="3600" b="1">
                <a:solidFill>
                  <a:srgbClr val="183F35"/>
                </a:solidFill>
                <a:latin typeface="Tahoma"/>
                <a:ea typeface="Tahoma"/>
                <a:cs typeface="Tahoma"/>
              </a:defRPr>
            </a:lvl6pPr>
            <a:lvl7pPr algn="r">
              <a:defRPr sz="3600" b="1">
                <a:solidFill>
                  <a:srgbClr val="183F35"/>
                </a:solidFill>
                <a:latin typeface="Tahoma"/>
                <a:ea typeface="Tahoma"/>
                <a:cs typeface="Tahoma"/>
              </a:defRPr>
            </a:lvl7pPr>
            <a:lvl8pPr algn="r">
              <a:defRPr sz="3600" b="1">
                <a:solidFill>
                  <a:srgbClr val="183F35"/>
                </a:solidFill>
                <a:latin typeface="Tahoma"/>
                <a:ea typeface="Tahoma"/>
                <a:cs typeface="Tahoma"/>
              </a:defRPr>
            </a:lvl8pPr>
            <a:lvl9pPr algn="r">
              <a:defRPr sz="3600" b="1">
                <a:solidFill>
                  <a:srgbClr val="183F35"/>
                </a:solidFill>
                <a:latin typeface="Tahoma"/>
                <a:ea typeface="Tahoma"/>
                <a:cs typeface="Tahoma"/>
              </a:defRPr>
            </a:lvl9pPr>
          </a:lstStyle>
          <a:p>
            <a:pPr algn="r" rtl="1">
              <a:defRPr sz="3600" b="1">
                <a:solidFill>
                  <a:srgbClr val="183F35"/>
                </a:solidFill>
                <a:latin typeface="Tahoma"/>
                <a:ea typeface="Tahoma"/>
                <a:cs typeface="Tahoma"/>
              </a:defRPr>
            </a:pPr>
            <a:r>
              <a:rPr sz="3600" b="1" lang="ar-SA">
                <a:solidFill>
                  <a:srgbClr val="183F35"/>
                </a:solidFill>
                <a:latin typeface="Tahoma"/>
                <a:ea typeface="Tahoma"/>
                <a:cs typeface="Tahoma"/>
              </a:rPr>
              <a:t>خطتنا بعد البرنامج</a:t>
            </a:r>
          </a:p>
        </p:txBody>
      </p:sp>
      <p:sp>
        <p:nvSpPr>
          <p:cNvPr id="2" name="النجاح التالي يقاس بعميل يستفيد من ">
            <a:extLst>
              <a:ext uri="{FF2B5EF4-FFF2-40B4-BE49-F238E27FC236}">
                <ns2:creationId id="{5DF4FEAC-4F26-4227-A482-06E89857EA42}"/>
              </a:ext>
            </a:extLst>
          </p:cNvPr>
          <p:cNvSpPr>
            <a:spLocks noGrp="1"/>
          </p:cNvSpPr>
          <p:nvPr/>
        </p:nvSpPr>
        <p:spPr>
          <a:xfrm>
            <a:off x="685800" y="1495425"/>
            <a:ext cx="10820400" cy="7239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النجاح التالي يقاس بعميل يستفيد من الدليل ويوافق على تجربة مدفوعة</a:t>
            </a:r>
          </a:p>
        </p:txBody>
      </p:sp>
      <p:sp>
        <p:nvSpPr>
          <p:cNvPr id="3" name="مِحَك    12">
            <a:extLst>
              <a:ext uri="{FF2B5EF4-FFF2-40B4-BE49-F238E27FC236}">
                <ns2:creationId id="{77FA2F62-2352-4C7B-9894-1DE3C8280FB7}"/>
              </a:ext>
            </a:extLst>
          </p:cNvPr>
          <p:cNvSpPr>
            <a:spLocks noGrp="1"/>
          </p:cNvSpPr>
          <p:nvPr/>
        </p:nvSpPr>
        <p:spPr>
          <a:xfrm>
            <a:off x="685800" y="6334125"/>
            <a:ext cx="10820400" cy="266700"/>
          </a:xfrm>
          <a:prstGeom prst="rect">
            <a:avLst/>
          </a:prstGeom>
          <a:noFill/>
          <a:ln w="0">
            <a:noFill/>
          </a:ln>
        </p:spPr>
        <p:txBody>
          <a:bodyPr wrap="square" lIns="0" tIns="0" rIns="0" bIns="0" anchor="t">
            <a:noAutofit/>
          </a:bodyPr>
          <a:lstStyle>
            <a:defPPr algn="r">
              <a:defRPr sz="1350" b="0">
                <a:solidFill>
                  <a:srgbClr val="71685D"/>
                </a:solidFill>
                <a:latin typeface="Tahoma"/>
                <a:ea typeface="Tahoma"/>
                <a:cs typeface="Tahoma"/>
              </a:defRPr>
            </a:defPPr>
            <a:lvl1pPr algn="r">
              <a:defRPr sz="1350" b="0">
                <a:solidFill>
                  <a:srgbClr val="71685D"/>
                </a:solidFill>
                <a:latin typeface="Tahoma"/>
                <a:ea typeface="Tahoma"/>
                <a:cs typeface="Tahoma"/>
              </a:defRPr>
            </a:lvl1pPr>
            <a:lvl2pPr algn="r">
              <a:defRPr sz="1350" b="0">
                <a:solidFill>
                  <a:srgbClr val="71685D"/>
                </a:solidFill>
                <a:latin typeface="Tahoma"/>
                <a:ea typeface="Tahoma"/>
                <a:cs typeface="Tahoma"/>
              </a:defRPr>
            </a:lvl2pPr>
            <a:lvl3pPr algn="r">
              <a:defRPr sz="1350" b="0">
                <a:solidFill>
                  <a:srgbClr val="71685D"/>
                </a:solidFill>
                <a:latin typeface="Tahoma"/>
                <a:ea typeface="Tahoma"/>
                <a:cs typeface="Tahoma"/>
              </a:defRPr>
            </a:lvl3pPr>
            <a:lvl4pPr algn="r">
              <a:defRPr sz="1350" b="0">
                <a:solidFill>
                  <a:srgbClr val="71685D"/>
                </a:solidFill>
                <a:latin typeface="Tahoma"/>
                <a:ea typeface="Tahoma"/>
                <a:cs typeface="Tahoma"/>
              </a:defRPr>
            </a:lvl4pPr>
            <a:lvl5pPr algn="r">
              <a:defRPr sz="1350" b="0">
                <a:solidFill>
                  <a:srgbClr val="71685D"/>
                </a:solidFill>
                <a:latin typeface="Tahoma"/>
                <a:ea typeface="Tahoma"/>
                <a:cs typeface="Tahoma"/>
              </a:defRPr>
            </a:lvl5pPr>
            <a:lvl6pPr algn="r">
              <a:defRPr sz="1350" b="0">
                <a:solidFill>
                  <a:srgbClr val="71685D"/>
                </a:solidFill>
                <a:latin typeface="Tahoma"/>
                <a:ea typeface="Tahoma"/>
                <a:cs typeface="Tahoma"/>
              </a:defRPr>
            </a:lvl6pPr>
            <a:lvl7pPr algn="r">
              <a:defRPr sz="1350" b="0">
                <a:solidFill>
                  <a:srgbClr val="71685D"/>
                </a:solidFill>
                <a:latin typeface="Tahoma"/>
                <a:ea typeface="Tahoma"/>
                <a:cs typeface="Tahoma"/>
              </a:defRPr>
            </a:lvl7pPr>
            <a:lvl8pPr algn="r">
              <a:defRPr sz="1350" b="0">
                <a:solidFill>
                  <a:srgbClr val="71685D"/>
                </a:solidFill>
                <a:latin typeface="Tahoma"/>
                <a:ea typeface="Tahoma"/>
                <a:cs typeface="Tahoma"/>
              </a:defRPr>
            </a:lvl8pPr>
            <a:lvl9pPr algn="r">
              <a:defRPr sz="1350" b="0">
                <a:solidFill>
                  <a:srgbClr val="71685D"/>
                </a:solidFill>
                <a:latin typeface="Tahoma"/>
                <a:ea typeface="Tahoma"/>
                <a:cs typeface="Tahoma"/>
              </a:defRPr>
            </a:lvl9pPr>
          </a:lstStyle>
          <a:p>
            <a:pPr algn="r" rtl="1">
              <a:defRPr sz="1350" b="0">
                <a:solidFill>
                  <a:srgbClr val="71685D"/>
                </a:solidFill>
                <a:latin typeface="Tahoma"/>
                <a:ea typeface="Tahoma"/>
                <a:cs typeface="Tahoma"/>
              </a:defRPr>
            </a:pPr>
            <a:r>
              <a:rPr sz="1350" b="0" lang="ar-SA">
                <a:solidFill>
                  <a:srgbClr val="71685D"/>
                </a:solidFill>
                <a:latin typeface="Tahoma"/>
                <a:ea typeface="Tahoma"/>
                <a:cs typeface="Tahoma"/>
              </a:rPr>
              <a:t>مِحَك    12</a:t>
            </a:r>
          </a:p>
        </p:txBody>
      </p:sp>
      <p:sp>
        <p:nvSpPr>
          <p:cNvPr id="4" name="أول ٣٠ يومًا">
            <a:extLst>
              <a:ext uri="{FF2B5EF4-FFF2-40B4-BE49-F238E27FC236}">
                <ns2:creationId id="{E068BB0C-A2EC-4075-B45D-30C83E3454B5}"/>
              </a:ext>
            </a:extLst>
          </p:cNvPr>
          <p:cNvSpPr>
            <a:spLocks noGrp="1"/>
          </p:cNvSpPr>
          <p:nvPr/>
        </p:nvSpPr>
        <p:spPr>
          <a:xfrm>
            <a:off x="685800" y="2552700"/>
            <a:ext cx="10820400" cy="457200"/>
          </a:xfrm>
          <a:prstGeom prst="rect">
            <a:avLst/>
          </a:prstGeom>
          <a:noFill/>
          <a:ln w="0">
            <a:noFill/>
          </a:ln>
        </p:spPr>
        <p:txBody>
          <a:bodyPr wrap="square" lIns="0" tIns="0" rIns="0" bIns="0" anchor="t">
            <a:noAutofit/>
          </a:bodyPr>
          <a:lstStyle>
            <a:defPPr algn="r">
              <a:defRPr sz="2400" b="1">
                <a:solidFill>
                  <a:srgbClr val="183F35"/>
                </a:solidFill>
                <a:latin typeface="Tahoma"/>
                <a:ea typeface="Tahoma"/>
                <a:cs typeface="Tahoma"/>
              </a:defRPr>
            </a:defPPr>
            <a:lvl1pPr algn="r">
              <a:defRPr sz="2400" b="1">
                <a:solidFill>
                  <a:srgbClr val="183F35"/>
                </a:solidFill>
                <a:latin typeface="Tahoma"/>
                <a:ea typeface="Tahoma"/>
                <a:cs typeface="Tahoma"/>
              </a:defRPr>
            </a:lvl1pPr>
            <a:lvl2pPr algn="r">
              <a:defRPr sz="2400" b="1">
                <a:solidFill>
                  <a:srgbClr val="183F35"/>
                </a:solidFill>
                <a:latin typeface="Tahoma"/>
                <a:ea typeface="Tahoma"/>
                <a:cs typeface="Tahoma"/>
              </a:defRPr>
            </a:lvl2pPr>
            <a:lvl3pPr algn="r">
              <a:defRPr sz="2400" b="1">
                <a:solidFill>
                  <a:srgbClr val="183F35"/>
                </a:solidFill>
                <a:latin typeface="Tahoma"/>
                <a:ea typeface="Tahoma"/>
                <a:cs typeface="Tahoma"/>
              </a:defRPr>
            </a:lvl3pPr>
            <a:lvl4pPr algn="r">
              <a:defRPr sz="2400" b="1">
                <a:solidFill>
                  <a:srgbClr val="183F35"/>
                </a:solidFill>
                <a:latin typeface="Tahoma"/>
                <a:ea typeface="Tahoma"/>
                <a:cs typeface="Tahoma"/>
              </a:defRPr>
            </a:lvl4pPr>
            <a:lvl5pPr algn="r">
              <a:defRPr sz="2400" b="1">
                <a:solidFill>
                  <a:srgbClr val="183F35"/>
                </a:solidFill>
                <a:latin typeface="Tahoma"/>
                <a:ea typeface="Tahoma"/>
                <a:cs typeface="Tahoma"/>
              </a:defRPr>
            </a:lvl5pPr>
            <a:lvl6pPr algn="r">
              <a:defRPr sz="2400" b="1">
                <a:solidFill>
                  <a:srgbClr val="183F35"/>
                </a:solidFill>
                <a:latin typeface="Tahoma"/>
                <a:ea typeface="Tahoma"/>
                <a:cs typeface="Tahoma"/>
              </a:defRPr>
            </a:lvl6pPr>
            <a:lvl7pPr algn="r">
              <a:defRPr sz="2400" b="1">
                <a:solidFill>
                  <a:srgbClr val="183F35"/>
                </a:solidFill>
                <a:latin typeface="Tahoma"/>
                <a:ea typeface="Tahoma"/>
                <a:cs typeface="Tahoma"/>
              </a:defRPr>
            </a:lvl7pPr>
            <a:lvl8pPr algn="r">
              <a:defRPr sz="2400" b="1">
                <a:solidFill>
                  <a:srgbClr val="183F35"/>
                </a:solidFill>
                <a:latin typeface="Tahoma"/>
                <a:ea typeface="Tahoma"/>
                <a:cs typeface="Tahoma"/>
              </a:defRPr>
            </a:lvl8pPr>
            <a:lvl9pPr algn="r">
              <a:defRPr sz="2400" b="1">
                <a:solidFill>
                  <a:srgbClr val="183F35"/>
                </a:solidFill>
                <a:latin typeface="Tahoma"/>
                <a:ea typeface="Tahoma"/>
                <a:cs typeface="Tahoma"/>
              </a:defRPr>
            </a:lvl9pPr>
          </a:lstStyle>
          <a:p>
            <a:pPr algn="r" rtl="1">
              <a:defRPr sz="2400" b="1">
                <a:solidFill>
                  <a:srgbClr val="183F35"/>
                </a:solidFill>
                <a:latin typeface="Tahoma"/>
                <a:ea typeface="Tahoma"/>
                <a:cs typeface="Tahoma"/>
              </a:defRPr>
            </a:pPr>
            <a:r>
              <a:rPr sz="2400" b="1" lang="ar-SA">
                <a:solidFill>
                  <a:srgbClr val="183F35"/>
                </a:solidFill>
                <a:latin typeface="Tahoma"/>
                <a:ea typeface="Tahoma"/>
                <a:cs typeface="Tahoma"/>
              </a:rPr>
              <a:t>أول ٣٠ يومًا</a:t>
            </a:r>
          </a:p>
        </p:txBody>
      </p:sp>
      <p:sp>
        <p:nvSpPr>
          <p:cNvPr id="5" name="خمس مقابلات موثقة وتحديد شريحة ومشك">
            <a:extLst>
              <a:ext uri="{FF2B5EF4-FFF2-40B4-BE49-F238E27FC236}">
                <ns2:creationId id="{6076374C-7615-4B38-B4E8-B8A16395D0CD}"/>
              </a:ext>
            </a:extLst>
          </p:cNvPr>
          <p:cNvSpPr>
            <a:spLocks noGrp="1"/>
          </p:cNvSpPr>
          <p:nvPr/>
        </p:nvSpPr>
        <p:spPr>
          <a:xfrm>
            <a:off x="685800" y="3067050"/>
            <a:ext cx="10820400" cy="7620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خمس مقابلات موثقة وتحديد شريحة ومشكلة شراء واضحة</a:t>
            </a:r>
          </a:p>
        </p:txBody>
      </p:sp>
      <p:sp>
        <p:nvSpPr>
          <p:cNvPr id="6" name="حتى ٦٠ يومًا">
            <a:extLst>
              <a:ext uri="{FF2B5EF4-FFF2-40B4-BE49-F238E27FC236}">
                <ns2:creationId id="{D18142BA-A41E-408E-B477-7C690EBDB2BB}"/>
              </a:ext>
            </a:extLst>
          </p:cNvPr>
          <p:cNvSpPr>
            <a:spLocks noGrp="1"/>
          </p:cNvSpPr>
          <p:nvPr/>
        </p:nvSpPr>
        <p:spPr>
          <a:xfrm>
            <a:off x="685800" y="3895725"/>
            <a:ext cx="10820400" cy="457200"/>
          </a:xfrm>
          <a:prstGeom prst="rect">
            <a:avLst/>
          </a:prstGeom>
          <a:noFill/>
          <a:ln w="0">
            <a:noFill/>
          </a:ln>
        </p:spPr>
        <p:txBody>
          <a:bodyPr wrap="square" lIns="0" tIns="0" rIns="0" bIns="0" anchor="t">
            <a:noAutofit/>
          </a:bodyPr>
          <a:lstStyle>
            <a:defPPr algn="r">
              <a:defRPr sz="2400" b="1">
                <a:solidFill>
                  <a:srgbClr val="183F35"/>
                </a:solidFill>
                <a:latin typeface="Tahoma"/>
                <a:ea typeface="Tahoma"/>
                <a:cs typeface="Tahoma"/>
              </a:defRPr>
            </a:defPPr>
            <a:lvl1pPr algn="r">
              <a:defRPr sz="2400" b="1">
                <a:solidFill>
                  <a:srgbClr val="183F35"/>
                </a:solidFill>
                <a:latin typeface="Tahoma"/>
                <a:ea typeface="Tahoma"/>
                <a:cs typeface="Tahoma"/>
              </a:defRPr>
            </a:lvl1pPr>
            <a:lvl2pPr algn="r">
              <a:defRPr sz="2400" b="1">
                <a:solidFill>
                  <a:srgbClr val="183F35"/>
                </a:solidFill>
                <a:latin typeface="Tahoma"/>
                <a:ea typeface="Tahoma"/>
                <a:cs typeface="Tahoma"/>
              </a:defRPr>
            </a:lvl2pPr>
            <a:lvl3pPr algn="r">
              <a:defRPr sz="2400" b="1">
                <a:solidFill>
                  <a:srgbClr val="183F35"/>
                </a:solidFill>
                <a:latin typeface="Tahoma"/>
                <a:ea typeface="Tahoma"/>
                <a:cs typeface="Tahoma"/>
              </a:defRPr>
            </a:lvl3pPr>
            <a:lvl4pPr algn="r">
              <a:defRPr sz="2400" b="1">
                <a:solidFill>
                  <a:srgbClr val="183F35"/>
                </a:solidFill>
                <a:latin typeface="Tahoma"/>
                <a:ea typeface="Tahoma"/>
                <a:cs typeface="Tahoma"/>
              </a:defRPr>
            </a:lvl4pPr>
            <a:lvl5pPr algn="r">
              <a:defRPr sz="2400" b="1">
                <a:solidFill>
                  <a:srgbClr val="183F35"/>
                </a:solidFill>
                <a:latin typeface="Tahoma"/>
                <a:ea typeface="Tahoma"/>
                <a:cs typeface="Tahoma"/>
              </a:defRPr>
            </a:lvl5pPr>
            <a:lvl6pPr algn="r">
              <a:defRPr sz="2400" b="1">
                <a:solidFill>
                  <a:srgbClr val="183F35"/>
                </a:solidFill>
                <a:latin typeface="Tahoma"/>
                <a:ea typeface="Tahoma"/>
                <a:cs typeface="Tahoma"/>
              </a:defRPr>
            </a:lvl6pPr>
            <a:lvl7pPr algn="r">
              <a:defRPr sz="2400" b="1">
                <a:solidFill>
                  <a:srgbClr val="183F35"/>
                </a:solidFill>
                <a:latin typeface="Tahoma"/>
                <a:ea typeface="Tahoma"/>
                <a:cs typeface="Tahoma"/>
              </a:defRPr>
            </a:lvl7pPr>
            <a:lvl8pPr algn="r">
              <a:defRPr sz="2400" b="1">
                <a:solidFill>
                  <a:srgbClr val="183F35"/>
                </a:solidFill>
                <a:latin typeface="Tahoma"/>
                <a:ea typeface="Tahoma"/>
                <a:cs typeface="Tahoma"/>
              </a:defRPr>
            </a:lvl8pPr>
            <a:lvl9pPr algn="r">
              <a:defRPr sz="2400" b="1">
                <a:solidFill>
                  <a:srgbClr val="183F35"/>
                </a:solidFill>
                <a:latin typeface="Tahoma"/>
                <a:ea typeface="Tahoma"/>
                <a:cs typeface="Tahoma"/>
              </a:defRPr>
            </a:lvl9pPr>
          </a:lstStyle>
          <a:p>
            <a:pPr algn="r" rtl="1">
              <a:defRPr sz="2400" b="1">
                <a:solidFill>
                  <a:srgbClr val="183F35"/>
                </a:solidFill>
                <a:latin typeface="Tahoma"/>
                <a:ea typeface="Tahoma"/>
                <a:cs typeface="Tahoma"/>
              </a:defRPr>
            </a:pPr>
            <a:r>
              <a:rPr sz="2400" b="1" lang="ar-SA">
                <a:solidFill>
                  <a:srgbClr val="183F35"/>
                </a:solidFill>
                <a:latin typeface="Tahoma"/>
                <a:ea typeface="Tahoma"/>
                <a:cs typeface="Tahoma"/>
              </a:rPr>
              <a:t>حتى ٦٠ يومًا</a:t>
            </a:r>
          </a:p>
        </p:txBody>
      </p:sp>
      <p:sp>
        <p:nvSpPr>
          <p:cNvPr id="7" name="ثلاث تجارب مفوّضة على بيئات اختبار ">
            <a:extLst>
              <a:ext uri="{FF2B5EF4-FFF2-40B4-BE49-F238E27FC236}">
                <ns2:creationId id="{AD9553F8-F619-4BC1-8EAF-BA09B6DC0C06}"/>
              </a:ext>
            </a:extLst>
          </p:cNvPr>
          <p:cNvSpPr>
            <a:spLocks noGrp="1"/>
          </p:cNvSpPr>
          <p:nvPr/>
        </p:nvSpPr>
        <p:spPr>
          <a:xfrm>
            <a:off x="685800" y="4410075"/>
            <a:ext cx="10820400" cy="7620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ثلاث تجارب مفوّضة على بيئات اختبار وتوثيق زمن الربط وفائدة التقرير</a:t>
            </a:r>
          </a:p>
        </p:txBody>
      </p:sp>
      <p:sp>
        <p:nvSpPr>
          <p:cNvPr id="8" name="حتى ٩٠ يومًا: تجربة مدفوعة واحدة وق">
            <a:extLst>
              <a:ext uri="{FF2B5EF4-FFF2-40B4-BE49-F238E27FC236}">
                <ns2:creationId id="{706FBF70-A76F-43B2-8C90-F89072630881}"/>
              </a:ext>
            </a:extLst>
          </p:cNvPr>
          <p:cNvSpPr>
            <a:spLocks noGrp="1"/>
          </p:cNvSpPr>
          <p:nvPr/>
        </p:nvSpPr>
        <p:spPr>
          <a:xfrm>
            <a:off x="685800" y="5410200"/>
            <a:ext cx="10820400" cy="742950"/>
          </a:xfrm>
          <a:prstGeom prst="rect">
            <a:avLst/>
          </a:prstGeom>
          <a:noFill/>
          <a:ln w="0">
            <a:noFill/>
          </a:ln>
        </p:spPr>
        <p:txBody>
          <a:bodyPr wrap="square" lIns="0" tIns="0" rIns="0" bIns="0" anchor="t">
            <a:noAutofit/>
          </a:bodyPr>
          <a:lstStyle>
            <a:defPPr algn="r">
              <a:defRPr sz="2400" b="1">
                <a:solidFill>
                  <a:srgbClr val="A16F4C"/>
                </a:solidFill>
                <a:latin typeface="Tahoma"/>
                <a:ea typeface="Tahoma"/>
                <a:cs typeface="Tahoma"/>
              </a:defRPr>
            </a:defPPr>
            <a:lvl1pPr algn="r">
              <a:defRPr sz="2400" b="1">
                <a:solidFill>
                  <a:srgbClr val="A16F4C"/>
                </a:solidFill>
                <a:latin typeface="Tahoma"/>
                <a:ea typeface="Tahoma"/>
                <a:cs typeface="Tahoma"/>
              </a:defRPr>
            </a:lvl1pPr>
            <a:lvl2pPr algn="r">
              <a:defRPr sz="2400" b="1">
                <a:solidFill>
                  <a:srgbClr val="A16F4C"/>
                </a:solidFill>
                <a:latin typeface="Tahoma"/>
                <a:ea typeface="Tahoma"/>
                <a:cs typeface="Tahoma"/>
              </a:defRPr>
            </a:lvl2pPr>
            <a:lvl3pPr algn="r">
              <a:defRPr sz="2400" b="1">
                <a:solidFill>
                  <a:srgbClr val="A16F4C"/>
                </a:solidFill>
                <a:latin typeface="Tahoma"/>
                <a:ea typeface="Tahoma"/>
                <a:cs typeface="Tahoma"/>
              </a:defRPr>
            </a:lvl3pPr>
            <a:lvl4pPr algn="r">
              <a:defRPr sz="2400" b="1">
                <a:solidFill>
                  <a:srgbClr val="A16F4C"/>
                </a:solidFill>
                <a:latin typeface="Tahoma"/>
                <a:ea typeface="Tahoma"/>
                <a:cs typeface="Tahoma"/>
              </a:defRPr>
            </a:lvl4pPr>
            <a:lvl5pPr algn="r">
              <a:defRPr sz="2400" b="1">
                <a:solidFill>
                  <a:srgbClr val="A16F4C"/>
                </a:solidFill>
                <a:latin typeface="Tahoma"/>
                <a:ea typeface="Tahoma"/>
                <a:cs typeface="Tahoma"/>
              </a:defRPr>
            </a:lvl5pPr>
            <a:lvl6pPr algn="r">
              <a:defRPr sz="2400" b="1">
                <a:solidFill>
                  <a:srgbClr val="A16F4C"/>
                </a:solidFill>
                <a:latin typeface="Tahoma"/>
                <a:ea typeface="Tahoma"/>
                <a:cs typeface="Tahoma"/>
              </a:defRPr>
            </a:lvl6pPr>
            <a:lvl7pPr algn="r">
              <a:defRPr sz="2400" b="1">
                <a:solidFill>
                  <a:srgbClr val="A16F4C"/>
                </a:solidFill>
                <a:latin typeface="Tahoma"/>
                <a:ea typeface="Tahoma"/>
                <a:cs typeface="Tahoma"/>
              </a:defRPr>
            </a:lvl7pPr>
            <a:lvl8pPr algn="r">
              <a:defRPr sz="2400" b="1">
                <a:solidFill>
                  <a:srgbClr val="A16F4C"/>
                </a:solidFill>
                <a:latin typeface="Tahoma"/>
                <a:ea typeface="Tahoma"/>
                <a:cs typeface="Tahoma"/>
              </a:defRPr>
            </a:lvl8pPr>
            <a:lvl9pPr algn="r">
              <a:defRPr sz="2400" b="1">
                <a:solidFill>
                  <a:srgbClr val="A16F4C"/>
                </a:solidFill>
                <a:latin typeface="Tahoma"/>
                <a:ea typeface="Tahoma"/>
                <a:cs typeface="Tahoma"/>
              </a:defRPr>
            </a:lvl9pPr>
          </a:lstStyle>
          <a:p>
            <a:pPr algn="r" rtl="1">
              <a:defRPr sz="2400" b="1">
                <a:solidFill>
                  <a:srgbClr val="A16F4C"/>
                </a:solidFill>
                <a:latin typeface="Tahoma"/>
                <a:ea typeface="Tahoma"/>
                <a:cs typeface="Tahoma"/>
              </a:defRPr>
            </a:pPr>
            <a:r>
              <a:rPr sz="2400" b="1" lang="ar-SA">
                <a:solidFill>
                  <a:srgbClr val="A16F4C"/>
                </a:solidFill>
                <a:latin typeface="Tahoma"/>
                <a:ea typeface="Tahoma"/>
                <a:cs typeface="Tahoma"/>
              </a:rPr>
              <a:t>حتى ٩٠ يومًا: تجربة مدفوعة واحدة وقياس كلفة تقديم التقييم</a:t>
            </a:r>
          </a:p>
        </p:txBody>
      </p:sp>
    </p:spTree>
    <p:extLst>
      <p:ext uri="{BB962C8B-B14F-4D97-AF65-F5344CB8AC3E}">
        <ns3:creationId val="409651418"/>
      </p:ext>
    </p:extLst>
  </p:cSld>
</p:sld>
</file>

<file path=ppt/slides/slide13.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4EFE6"/>
        </a:solidFill>
      </p:bgPr>
    </p:bg>
    <p:spTree>
      <p:nvGrpSpPr>
        <p:cNvPr id="1" name=""/>
        <p:cNvGrpSpPr/>
        <p:nvPr/>
      </p:nvGrpSpPr>
      <p:grpSpPr>
        <a:xfrm/>
      </p:grpSpPr>
      <p:sp>
        <p:nvSpPr>
          <p:cNvPr id="9" name="ملحق: حدود القياس">
            <a:extLst>
              <a:ext uri="{FF2B5EF4-FFF2-40B4-BE49-F238E27FC236}">
                <ns2:creationId id="{00BF1E81-41A5-4D0C-BFB8-CE051403C1E1}"/>
              </a:ext>
            </a:extLst>
          </p:cNvPr>
          <p:cNvSpPr>
            <a:spLocks noGrp="1"/>
          </p:cNvSpPr>
          <p:nvPr/>
        </p:nvSpPr>
        <p:spPr>
          <a:xfrm>
            <a:off x="685800" y="590550"/>
            <a:ext cx="10820400" cy="819150"/>
          </a:xfrm>
          <a:prstGeom prst="rect">
            <a:avLst/>
          </a:prstGeom>
          <a:noFill/>
          <a:ln w="0">
            <a:noFill/>
          </a:ln>
        </p:spPr>
        <p:txBody>
          <a:bodyPr wrap="square" lIns="0" tIns="0" rIns="0" bIns="0" anchor="t">
            <a:noAutofit/>
          </a:bodyPr>
          <a:lstStyle>
            <a:defPPr algn="r">
              <a:defRPr sz="3600" b="1">
                <a:solidFill>
                  <a:srgbClr val="183F35"/>
                </a:solidFill>
                <a:latin typeface="Tahoma"/>
                <a:ea typeface="Tahoma"/>
                <a:cs typeface="Tahoma"/>
              </a:defRPr>
            </a:defPPr>
            <a:lvl1pPr algn="r">
              <a:defRPr sz="3600" b="1">
                <a:solidFill>
                  <a:srgbClr val="183F35"/>
                </a:solidFill>
                <a:latin typeface="Tahoma"/>
                <a:ea typeface="Tahoma"/>
                <a:cs typeface="Tahoma"/>
              </a:defRPr>
            </a:lvl1pPr>
            <a:lvl2pPr algn="r">
              <a:defRPr sz="3600" b="1">
                <a:solidFill>
                  <a:srgbClr val="183F35"/>
                </a:solidFill>
                <a:latin typeface="Tahoma"/>
                <a:ea typeface="Tahoma"/>
                <a:cs typeface="Tahoma"/>
              </a:defRPr>
            </a:lvl2pPr>
            <a:lvl3pPr algn="r">
              <a:defRPr sz="3600" b="1">
                <a:solidFill>
                  <a:srgbClr val="183F35"/>
                </a:solidFill>
                <a:latin typeface="Tahoma"/>
                <a:ea typeface="Tahoma"/>
                <a:cs typeface="Tahoma"/>
              </a:defRPr>
            </a:lvl3pPr>
            <a:lvl4pPr algn="r">
              <a:defRPr sz="3600" b="1">
                <a:solidFill>
                  <a:srgbClr val="183F35"/>
                </a:solidFill>
                <a:latin typeface="Tahoma"/>
                <a:ea typeface="Tahoma"/>
                <a:cs typeface="Tahoma"/>
              </a:defRPr>
            </a:lvl4pPr>
            <a:lvl5pPr algn="r">
              <a:defRPr sz="3600" b="1">
                <a:solidFill>
                  <a:srgbClr val="183F35"/>
                </a:solidFill>
                <a:latin typeface="Tahoma"/>
                <a:ea typeface="Tahoma"/>
                <a:cs typeface="Tahoma"/>
              </a:defRPr>
            </a:lvl5pPr>
            <a:lvl6pPr algn="r">
              <a:defRPr sz="3600" b="1">
                <a:solidFill>
                  <a:srgbClr val="183F35"/>
                </a:solidFill>
                <a:latin typeface="Tahoma"/>
                <a:ea typeface="Tahoma"/>
                <a:cs typeface="Tahoma"/>
              </a:defRPr>
            </a:lvl6pPr>
            <a:lvl7pPr algn="r">
              <a:defRPr sz="3600" b="1">
                <a:solidFill>
                  <a:srgbClr val="183F35"/>
                </a:solidFill>
                <a:latin typeface="Tahoma"/>
                <a:ea typeface="Tahoma"/>
                <a:cs typeface="Tahoma"/>
              </a:defRPr>
            </a:lvl7pPr>
            <a:lvl8pPr algn="r">
              <a:defRPr sz="3600" b="1">
                <a:solidFill>
                  <a:srgbClr val="183F35"/>
                </a:solidFill>
                <a:latin typeface="Tahoma"/>
                <a:ea typeface="Tahoma"/>
                <a:cs typeface="Tahoma"/>
              </a:defRPr>
            </a:lvl8pPr>
            <a:lvl9pPr algn="r">
              <a:defRPr sz="3600" b="1">
                <a:solidFill>
                  <a:srgbClr val="183F35"/>
                </a:solidFill>
                <a:latin typeface="Tahoma"/>
                <a:ea typeface="Tahoma"/>
                <a:cs typeface="Tahoma"/>
              </a:defRPr>
            </a:lvl9pPr>
          </a:lstStyle>
          <a:p>
            <a:pPr algn="r" rtl="1">
              <a:defRPr sz="3600" b="1">
                <a:solidFill>
                  <a:srgbClr val="183F35"/>
                </a:solidFill>
                <a:latin typeface="Tahoma"/>
                <a:ea typeface="Tahoma"/>
                <a:cs typeface="Tahoma"/>
              </a:defRPr>
            </a:pPr>
            <a:r>
              <a:rPr sz="3600" b="1" lang="ar-SA">
                <a:solidFill>
                  <a:srgbClr val="183F35"/>
                </a:solidFill>
                <a:latin typeface="Tahoma"/>
                <a:ea typeface="Tahoma"/>
                <a:cs typeface="Tahoma"/>
              </a:rPr>
              <a:t>ملحق: حدود القياس</a:t>
            </a:r>
          </a:p>
        </p:txBody>
      </p:sp>
      <p:sp>
        <p:nvSpPr>
          <p:cNvPr id="2" name="صياغة النتائج جزء من جودة المنتج">
            <a:extLst>
              <a:ext uri="{FF2B5EF4-FFF2-40B4-BE49-F238E27FC236}">
                <ns2:creationId id="{1983B432-A4BC-4E4C-B9C6-CCC87233D0A3}"/>
              </a:ext>
            </a:extLst>
          </p:cNvPr>
          <p:cNvSpPr>
            <a:spLocks noGrp="1"/>
          </p:cNvSpPr>
          <p:nvPr/>
        </p:nvSpPr>
        <p:spPr>
          <a:xfrm>
            <a:off x="685800" y="1495425"/>
            <a:ext cx="10820400" cy="7239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صياغة النتائج جزء من جودة المنتج</a:t>
            </a:r>
          </a:p>
        </p:txBody>
      </p:sp>
      <p:sp>
        <p:nvSpPr>
          <p:cNvPr id="3" name="مِحَك    13">
            <a:extLst>
              <a:ext uri="{FF2B5EF4-FFF2-40B4-BE49-F238E27FC236}">
                <ns2:creationId id="{3B425072-8446-40FD-91FE-F7F2E01E235A}"/>
              </a:ext>
            </a:extLst>
          </p:cNvPr>
          <p:cNvSpPr>
            <a:spLocks noGrp="1"/>
          </p:cNvSpPr>
          <p:nvPr/>
        </p:nvSpPr>
        <p:spPr>
          <a:xfrm>
            <a:off x="685800" y="6334125"/>
            <a:ext cx="10820400" cy="266700"/>
          </a:xfrm>
          <a:prstGeom prst="rect">
            <a:avLst/>
          </a:prstGeom>
          <a:noFill/>
          <a:ln w="0">
            <a:noFill/>
          </a:ln>
        </p:spPr>
        <p:txBody>
          <a:bodyPr wrap="square" lIns="0" tIns="0" rIns="0" bIns="0" anchor="t">
            <a:noAutofit/>
          </a:bodyPr>
          <a:lstStyle>
            <a:defPPr algn="r">
              <a:defRPr sz="1350" b="0">
                <a:solidFill>
                  <a:srgbClr val="71685D"/>
                </a:solidFill>
                <a:latin typeface="Tahoma"/>
                <a:ea typeface="Tahoma"/>
                <a:cs typeface="Tahoma"/>
              </a:defRPr>
            </a:defPPr>
            <a:lvl1pPr algn="r">
              <a:defRPr sz="1350" b="0">
                <a:solidFill>
                  <a:srgbClr val="71685D"/>
                </a:solidFill>
                <a:latin typeface="Tahoma"/>
                <a:ea typeface="Tahoma"/>
                <a:cs typeface="Tahoma"/>
              </a:defRPr>
            </a:lvl1pPr>
            <a:lvl2pPr algn="r">
              <a:defRPr sz="1350" b="0">
                <a:solidFill>
                  <a:srgbClr val="71685D"/>
                </a:solidFill>
                <a:latin typeface="Tahoma"/>
                <a:ea typeface="Tahoma"/>
                <a:cs typeface="Tahoma"/>
              </a:defRPr>
            </a:lvl2pPr>
            <a:lvl3pPr algn="r">
              <a:defRPr sz="1350" b="0">
                <a:solidFill>
                  <a:srgbClr val="71685D"/>
                </a:solidFill>
                <a:latin typeface="Tahoma"/>
                <a:ea typeface="Tahoma"/>
                <a:cs typeface="Tahoma"/>
              </a:defRPr>
            </a:lvl3pPr>
            <a:lvl4pPr algn="r">
              <a:defRPr sz="1350" b="0">
                <a:solidFill>
                  <a:srgbClr val="71685D"/>
                </a:solidFill>
                <a:latin typeface="Tahoma"/>
                <a:ea typeface="Tahoma"/>
                <a:cs typeface="Tahoma"/>
              </a:defRPr>
            </a:lvl4pPr>
            <a:lvl5pPr algn="r">
              <a:defRPr sz="1350" b="0">
                <a:solidFill>
                  <a:srgbClr val="71685D"/>
                </a:solidFill>
                <a:latin typeface="Tahoma"/>
                <a:ea typeface="Tahoma"/>
                <a:cs typeface="Tahoma"/>
              </a:defRPr>
            </a:lvl5pPr>
            <a:lvl6pPr algn="r">
              <a:defRPr sz="1350" b="0">
                <a:solidFill>
                  <a:srgbClr val="71685D"/>
                </a:solidFill>
                <a:latin typeface="Tahoma"/>
                <a:ea typeface="Tahoma"/>
                <a:cs typeface="Tahoma"/>
              </a:defRPr>
            </a:lvl6pPr>
            <a:lvl7pPr algn="r">
              <a:defRPr sz="1350" b="0">
                <a:solidFill>
                  <a:srgbClr val="71685D"/>
                </a:solidFill>
                <a:latin typeface="Tahoma"/>
                <a:ea typeface="Tahoma"/>
                <a:cs typeface="Tahoma"/>
              </a:defRPr>
            </a:lvl7pPr>
            <a:lvl8pPr algn="r">
              <a:defRPr sz="1350" b="0">
                <a:solidFill>
                  <a:srgbClr val="71685D"/>
                </a:solidFill>
                <a:latin typeface="Tahoma"/>
                <a:ea typeface="Tahoma"/>
                <a:cs typeface="Tahoma"/>
              </a:defRPr>
            </a:lvl8pPr>
            <a:lvl9pPr algn="r">
              <a:defRPr sz="1350" b="0">
                <a:solidFill>
                  <a:srgbClr val="71685D"/>
                </a:solidFill>
                <a:latin typeface="Tahoma"/>
                <a:ea typeface="Tahoma"/>
                <a:cs typeface="Tahoma"/>
              </a:defRPr>
            </a:lvl9pPr>
          </a:lstStyle>
          <a:p>
            <a:pPr algn="r" rtl="1">
              <a:defRPr sz="1350" b="0">
                <a:solidFill>
                  <a:srgbClr val="71685D"/>
                </a:solidFill>
                <a:latin typeface="Tahoma"/>
                <a:ea typeface="Tahoma"/>
                <a:cs typeface="Tahoma"/>
              </a:defRPr>
            </a:pPr>
            <a:r>
              <a:rPr sz="1350" b="0" lang="ar-SA">
                <a:solidFill>
                  <a:srgbClr val="71685D"/>
                </a:solidFill>
                <a:latin typeface="Tahoma"/>
                <a:ea typeface="Tahoma"/>
                <a:cs typeface="Tahoma"/>
              </a:rPr>
              <a:t>مِحَك    13</a:t>
            </a:r>
          </a:p>
        </p:txBody>
      </p:sp>
      <p:sp>
        <p:nvSpPr>
          <p:cNvPr id="4" name="رد أو طلب أداة">
            <a:extLst>
              <a:ext uri="{FF2B5EF4-FFF2-40B4-BE49-F238E27FC236}">
                <ns2:creationId id="{CF2BF05D-6E24-4A50-AF4A-68DC84947F69}"/>
              </a:ext>
            </a:extLst>
          </p:cNvPr>
          <p:cNvSpPr>
            <a:spLocks noGrp="1"/>
          </p:cNvSpPr>
          <p:nvPr/>
        </p:nvSpPr>
        <p:spPr>
          <a:xfrm>
            <a:off x="685800" y="2466975"/>
            <a:ext cx="10820400" cy="457200"/>
          </a:xfrm>
          <a:prstGeom prst="rect">
            <a:avLst/>
          </a:prstGeom>
          <a:noFill/>
          <a:ln w="0">
            <a:noFill/>
          </a:ln>
        </p:spPr>
        <p:txBody>
          <a:bodyPr wrap="square" lIns="0" tIns="0" rIns="0" bIns="0" anchor="t">
            <a:noAutofit/>
          </a:bodyPr>
          <a:lstStyle>
            <a:defPPr algn="r">
              <a:defRPr sz="2400" b="1">
                <a:solidFill>
                  <a:srgbClr val="183F35"/>
                </a:solidFill>
                <a:latin typeface="Tahoma"/>
                <a:ea typeface="Tahoma"/>
                <a:cs typeface="Tahoma"/>
              </a:defRPr>
            </a:defPPr>
            <a:lvl1pPr algn="r">
              <a:defRPr sz="2400" b="1">
                <a:solidFill>
                  <a:srgbClr val="183F35"/>
                </a:solidFill>
                <a:latin typeface="Tahoma"/>
                <a:ea typeface="Tahoma"/>
                <a:cs typeface="Tahoma"/>
              </a:defRPr>
            </a:lvl1pPr>
            <a:lvl2pPr algn="r">
              <a:defRPr sz="2400" b="1">
                <a:solidFill>
                  <a:srgbClr val="183F35"/>
                </a:solidFill>
                <a:latin typeface="Tahoma"/>
                <a:ea typeface="Tahoma"/>
                <a:cs typeface="Tahoma"/>
              </a:defRPr>
            </a:lvl2pPr>
            <a:lvl3pPr algn="r">
              <a:defRPr sz="2400" b="1">
                <a:solidFill>
                  <a:srgbClr val="183F35"/>
                </a:solidFill>
                <a:latin typeface="Tahoma"/>
                <a:ea typeface="Tahoma"/>
                <a:cs typeface="Tahoma"/>
              </a:defRPr>
            </a:lvl3pPr>
            <a:lvl4pPr algn="r">
              <a:defRPr sz="2400" b="1">
                <a:solidFill>
                  <a:srgbClr val="183F35"/>
                </a:solidFill>
                <a:latin typeface="Tahoma"/>
                <a:ea typeface="Tahoma"/>
                <a:cs typeface="Tahoma"/>
              </a:defRPr>
            </a:lvl4pPr>
            <a:lvl5pPr algn="r">
              <a:defRPr sz="2400" b="1">
                <a:solidFill>
                  <a:srgbClr val="183F35"/>
                </a:solidFill>
                <a:latin typeface="Tahoma"/>
                <a:ea typeface="Tahoma"/>
                <a:cs typeface="Tahoma"/>
              </a:defRPr>
            </a:lvl5pPr>
            <a:lvl6pPr algn="r">
              <a:defRPr sz="2400" b="1">
                <a:solidFill>
                  <a:srgbClr val="183F35"/>
                </a:solidFill>
                <a:latin typeface="Tahoma"/>
                <a:ea typeface="Tahoma"/>
                <a:cs typeface="Tahoma"/>
              </a:defRPr>
            </a:lvl6pPr>
            <a:lvl7pPr algn="r">
              <a:defRPr sz="2400" b="1">
                <a:solidFill>
                  <a:srgbClr val="183F35"/>
                </a:solidFill>
                <a:latin typeface="Tahoma"/>
                <a:ea typeface="Tahoma"/>
                <a:cs typeface="Tahoma"/>
              </a:defRPr>
            </a:lvl7pPr>
            <a:lvl8pPr algn="r">
              <a:defRPr sz="2400" b="1">
                <a:solidFill>
                  <a:srgbClr val="183F35"/>
                </a:solidFill>
                <a:latin typeface="Tahoma"/>
                <a:ea typeface="Tahoma"/>
                <a:cs typeface="Tahoma"/>
              </a:defRPr>
            </a:lvl8pPr>
            <a:lvl9pPr algn="r">
              <a:defRPr sz="2400" b="1">
                <a:solidFill>
                  <a:srgbClr val="183F35"/>
                </a:solidFill>
                <a:latin typeface="Tahoma"/>
                <a:ea typeface="Tahoma"/>
                <a:cs typeface="Tahoma"/>
              </a:defRPr>
            </a:lvl9pPr>
          </a:lstStyle>
          <a:p>
            <a:pPr algn="r" rtl="1">
              <a:defRPr sz="2400" b="1">
                <a:solidFill>
                  <a:srgbClr val="183F35"/>
                </a:solidFill>
                <a:latin typeface="Tahoma"/>
                <a:ea typeface="Tahoma"/>
                <a:cs typeface="Tahoma"/>
              </a:defRPr>
            </a:pPr>
            <a:r>
              <a:rPr sz="2400" b="1" lang="ar-SA">
                <a:solidFill>
                  <a:srgbClr val="183F35"/>
                </a:solidFill>
                <a:latin typeface="Tahoma"/>
                <a:ea typeface="Tahoma"/>
                <a:cs typeface="Tahoma"/>
              </a:rPr>
              <a:t>رد أو طلب أداة</a:t>
            </a:r>
          </a:p>
        </p:txBody>
      </p:sp>
      <p:sp>
        <p:nvSpPr>
          <p:cNvPr id="5" name="يثبت ما قاله النموذج أو ما طلبه، وي">
            <a:extLst>
              <a:ext uri="{FF2B5EF4-FFF2-40B4-BE49-F238E27FC236}">
                <ns2:creationId id="{99655241-1684-46E3-8DED-D43FFFDF34C6}"/>
              </a:ext>
            </a:extLst>
          </p:cNvPr>
          <p:cNvSpPr>
            <a:spLocks noGrp="1"/>
          </p:cNvSpPr>
          <p:nvPr/>
        </p:nvSpPr>
        <p:spPr>
          <a:xfrm>
            <a:off x="685800" y="2981325"/>
            <a:ext cx="10820400" cy="7620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يثبت ما قاله النموذج أو ما طلبه، ويحتاج دليلًا إضافيًا لإثبات التنفيذ</a:t>
            </a:r>
          </a:p>
        </p:txBody>
      </p:sp>
      <p:sp>
        <p:nvSpPr>
          <p:cNvPr id="6" name="إيصال تنفيذ">
            <a:extLst>
              <a:ext uri="{FF2B5EF4-FFF2-40B4-BE49-F238E27FC236}">
                <ns2:creationId id="{5401EADA-4F42-4965-B0EB-CD24BD37F126}"/>
              </a:ext>
            </a:extLst>
          </p:cNvPr>
          <p:cNvSpPr>
            <a:spLocks noGrp="1"/>
          </p:cNvSpPr>
          <p:nvPr/>
        </p:nvSpPr>
        <p:spPr>
          <a:xfrm>
            <a:off x="685800" y="3800475"/>
            <a:ext cx="10820400" cy="457200"/>
          </a:xfrm>
          <a:prstGeom prst="rect">
            <a:avLst/>
          </a:prstGeom>
          <a:noFill/>
          <a:ln w="0">
            <a:noFill/>
          </a:ln>
        </p:spPr>
        <p:txBody>
          <a:bodyPr wrap="square" lIns="0" tIns="0" rIns="0" bIns="0" anchor="t">
            <a:noAutofit/>
          </a:bodyPr>
          <a:lstStyle>
            <a:defPPr algn="r">
              <a:defRPr sz="2400" b="1">
                <a:solidFill>
                  <a:srgbClr val="183F35"/>
                </a:solidFill>
                <a:latin typeface="Tahoma"/>
                <a:ea typeface="Tahoma"/>
                <a:cs typeface="Tahoma"/>
              </a:defRPr>
            </a:defPPr>
            <a:lvl1pPr algn="r">
              <a:defRPr sz="2400" b="1">
                <a:solidFill>
                  <a:srgbClr val="183F35"/>
                </a:solidFill>
                <a:latin typeface="Tahoma"/>
                <a:ea typeface="Tahoma"/>
                <a:cs typeface="Tahoma"/>
              </a:defRPr>
            </a:lvl1pPr>
            <a:lvl2pPr algn="r">
              <a:defRPr sz="2400" b="1">
                <a:solidFill>
                  <a:srgbClr val="183F35"/>
                </a:solidFill>
                <a:latin typeface="Tahoma"/>
                <a:ea typeface="Tahoma"/>
                <a:cs typeface="Tahoma"/>
              </a:defRPr>
            </a:lvl2pPr>
            <a:lvl3pPr algn="r">
              <a:defRPr sz="2400" b="1">
                <a:solidFill>
                  <a:srgbClr val="183F35"/>
                </a:solidFill>
                <a:latin typeface="Tahoma"/>
                <a:ea typeface="Tahoma"/>
                <a:cs typeface="Tahoma"/>
              </a:defRPr>
            </a:lvl3pPr>
            <a:lvl4pPr algn="r">
              <a:defRPr sz="2400" b="1">
                <a:solidFill>
                  <a:srgbClr val="183F35"/>
                </a:solidFill>
                <a:latin typeface="Tahoma"/>
                <a:ea typeface="Tahoma"/>
                <a:cs typeface="Tahoma"/>
              </a:defRPr>
            </a:lvl4pPr>
            <a:lvl5pPr algn="r">
              <a:defRPr sz="2400" b="1">
                <a:solidFill>
                  <a:srgbClr val="183F35"/>
                </a:solidFill>
                <a:latin typeface="Tahoma"/>
                <a:ea typeface="Tahoma"/>
                <a:cs typeface="Tahoma"/>
              </a:defRPr>
            </a:lvl5pPr>
            <a:lvl6pPr algn="r">
              <a:defRPr sz="2400" b="1">
                <a:solidFill>
                  <a:srgbClr val="183F35"/>
                </a:solidFill>
                <a:latin typeface="Tahoma"/>
                <a:ea typeface="Tahoma"/>
                <a:cs typeface="Tahoma"/>
              </a:defRPr>
            </a:lvl6pPr>
            <a:lvl7pPr algn="r">
              <a:defRPr sz="2400" b="1">
                <a:solidFill>
                  <a:srgbClr val="183F35"/>
                </a:solidFill>
                <a:latin typeface="Tahoma"/>
                <a:ea typeface="Tahoma"/>
                <a:cs typeface="Tahoma"/>
              </a:defRPr>
            </a:lvl7pPr>
            <a:lvl8pPr algn="r">
              <a:defRPr sz="2400" b="1">
                <a:solidFill>
                  <a:srgbClr val="183F35"/>
                </a:solidFill>
                <a:latin typeface="Tahoma"/>
                <a:ea typeface="Tahoma"/>
                <a:cs typeface="Tahoma"/>
              </a:defRPr>
            </a:lvl8pPr>
            <a:lvl9pPr algn="r">
              <a:defRPr sz="2400" b="1">
                <a:solidFill>
                  <a:srgbClr val="183F35"/>
                </a:solidFill>
                <a:latin typeface="Tahoma"/>
                <a:ea typeface="Tahoma"/>
                <a:cs typeface="Tahoma"/>
              </a:defRPr>
            </a:lvl9pPr>
          </a:lstStyle>
          <a:p>
            <a:pPr algn="r" rtl="1">
              <a:defRPr sz="2400" b="1">
                <a:solidFill>
                  <a:srgbClr val="183F35"/>
                </a:solidFill>
                <a:latin typeface="Tahoma"/>
                <a:ea typeface="Tahoma"/>
                <a:cs typeface="Tahoma"/>
              </a:defRPr>
            </a:pPr>
            <a:r>
              <a:rPr sz="2400" b="1" lang="ar-SA">
                <a:solidFill>
                  <a:srgbClr val="183F35"/>
                </a:solidFill>
                <a:latin typeface="Tahoma"/>
                <a:ea typeface="Tahoma"/>
                <a:cs typeface="Tahoma"/>
              </a:rPr>
              <a:t>إيصال تنفيذ</a:t>
            </a:r>
          </a:p>
        </p:txBody>
      </p:sp>
      <p:sp>
        <p:nvSpPr>
          <p:cNvPr id="7" name="يدعم إثبات أثر داخل بيئة محددة عندم">
            <a:extLst>
              <a:ext uri="{FF2B5EF4-FFF2-40B4-BE49-F238E27FC236}">
                <ns2:creationId id="{F4BC29CF-1238-4360-B9B7-1E958901E771}"/>
              </a:ext>
            </a:extLst>
          </p:cNvPr>
          <p:cNvSpPr>
            <a:spLocks noGrp="1"/>
          </p:cNvSpPr>
          <p:nvPr/>
        </p:nvSpPr>
        <p:spPr>
          <a:xfrm>
            <a:off x="685800" y="4314825"/>
            <a:ext cx="10820400" cy="7620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يدعم إثبات أثر داخل بيئة محددة عندما يصدر عن الأداة الموثوقة</a:t>
            </a:r>
          </a:p>
        </p:txBody>
      </p:sp>
      <p:sp>
        <p:nvSpPr>
          <p:cNvPr id="8" name="غياب الإفشاء في حالة محددة لا يثبت ">
            <a:extLst>
              <a:ext uri="{FF2B5EF4-FFF2-40B4-BE49-F238E27FC236}">
                <ns2:creationId id="{DCF2F967-5488-403B-B51E-9C82744BBEB4}"/>
              </a:ext>
            </a:extLst>
          </p:cNvPr>
          <p:cNvSpPr>
            <a:spLocks noGrp="1"/>
          </p:cNvSpPr>
          <p:nvPr/>
        </p:nvSpPr>
        <p:spPr>
          <a:xfrm>
            <a:off x="685800" y="5410200"/>
            <a:ext cx="10820400" cy="762000"/>
          </a:xfrm>
          <a:prstGeom prst="rect">
            <a:avLst/>
          </a:prstGeom>
          <a:noFill/>
          <a:ln w="0">
            <a:noFill/>
          </a:ln>
        </p:spPr>
        <p:txBody>
          <a:bodyPr wrap="square" lIns="0" tIns="0" rIns="0" bIns="0" anchor="t">
            <a:noAutofit/>
          </a:bodyPr>
          <a:lstStyle>
            <a:defPPr algn="r">
              <a:defRPr sz="2325" b="1">
                <a:solidFill>
                  <a:srgbClr val="A16F4C"/>
                </a:solidFill>
                <a:latin typeface="Tahoma"/>
                <a:ea typeface="Tahoma"/>
                <a:cs typeface="Tahoma"/>
              </a:defRPr>
            </a:defPPr>
            <a:lvl1pPr algn="r">
              <a:defRPr sz="2325" b="1">
                <a:solidFill>
                  <a:srgbClr val="A16F4C"/>
                </a:solidFill>
                <a:latin typeface="Tahoma"/>
                <a:ea typeface="Tahoma"/>
                <a:cs typeface="Tahoma"/>
              </a:defRPr>
            </a:lvl1pPr>
            <a:lvl2pPr algn="r">
              <a:defRPr sz="2325" b="1">
                <a:solidFill>
                  <a:srgbClr val="A16F4C"/>
                </a:solidFill>
                <a:latin typeface="Tahoma"/>
                <a:ea typeface="Tahoma"/>
                <a:cs typeface="Tahoma"/>
              </a:defRPr>
            </a:lvl2pPr>
            <a:lvl3pPr algn="r">
              <a:defRPr sz="2325" b="1">
                <a:solidFill>
                  <a:srgbClr val="A16F4C"/>
                </a:solidFill>
                <a:latin typeface="Tahoma"/>
                <a:ea typeface="Tahoma"/>
                <a:cs typeface="Tahoma"/>
              </a:defRPr>
            </a:lvl3pPr>
            <a:lvl4pPr algn="r">
              <a:defRPr sz="2325" b="1">
                <a:solidFill>
                  <a:srgbClr val="A16F4C"/>
                </a:solidFill>
                <a:latin typeface="Tahoma"/>
                <a:ea typeface="Tahoma"/>
                <a:cs typeface="Tahoma"/>
              </a:defRPr>
            </a:lvl4pPr>
            <a:lvl5pPr algn="r">
              <a:defRPr sz="2325" b="1">
                <a:solidFill>
                  <a:srgbClr val="A16F4C"/>
                </a:solidFill>
                <a:latin typeface="Tahoma"/>
                <a:ea typeface="Tahoma"/>
                <a:cs typeface="Tahoma"/>
              </a:defRPr>
            </a:lvl5pPr>
            <a:lvl6pPr algn="r">
              <a:defRPr sz="2325" b="1">
                <a:solidFill>
                  <a:srgbClr val="A16F4C"/>
                </a:solidFill>
                <a:latin typeface="Tahoma"/>
                <a:ea typeface="Tahoma"/>
                <a:cs typeface="Tahoma"/>
              </a:defRPr>
            </a:lvl6pPr>
            <a:lvl7pPr algn="r">
              <a:defRPr sz="2325" b="1">
                <a:solidFill>
                  <a:srgbClr val="A16F4C"/>
                </a:solidFill>
                <a:latin typeface="Tahoma"/>
                <a:ea typeface="Tahoma"/>
                <a:cs typeface="Tahoma"/>
              </a:defRPr>
            </a:lvl7pPr>
            <a:lvl8pPr algn="r">
              <a:defRPr sz="2325" b="1">
                <a:solidFill>
                  <a:srgbClr val="A16F4C"/>
                </a:solidFill>
                <a:latin typeface="Tahoma"/>
                <a:ea typeface="Tahoma"/>
                <a:cs typeface="Tahoma"/>
              </a:defRPr>
            </a:lvl8pPr>
            <a:lvl9pPr algn="r">
              <a:defRPr sz="2325" b="1">
                <a:solidFill>
                  <a:srgbClr val="A16F4C"/>
                </a:solidFill>
                <a:latin typeface="Tahoma"/>
                <a:ea typeface="Tahoma"/>
                <a:cs typeface="Tahoma"/>
              </a:defRPr>
            </a:lvl9pPr>
          </a:lstStyle>
          <a:p>
            <a:pPr algn="r" rtl="1">
              <a:defRPr sz="2325" b="1">
                <a:solidFill>
                  <a:srgbClr val="A16F4C"/>
                </a:solidFill>
                <a:latin typeface="Tahoma"/>
                <a:ea typeface="Tahoma"/>
                <a:cs typeface="Tahoma"/>
              </a:defRPr>
            </a:pPr>
            <a:r>
              <a:rPr sz="2325" b="1" lang="ar-SA">
                <a:solidFill>
                  <a:srgbClr val="A16F4C"/>
                </a:solidFill>
                <a:latin typeface="Tahoma"/>
                <a:ea typeface="Tahoma"/>
                <a:cs typeface="Tahoma"/>
              </a:rPr>
              <a:t>غياب الإفشاء في حالة محددة لا يثبت أمانًا عامًا. المحاكاة تُعرض باسمها.</a:t>
            </a:r>
          </a:p>
        </p:txBody>
      </p:sp>
    </p:spTree>
    <p:extLst>
      <p:ext uri="{BB962C8B-B14F-4D97-AF65-F5344CB8AC3E}">
        <ns3:creationId val="1833841694"/>
      </p:ext>
    </p:extLst>
  </p:cSld>
</p:sld>
</file>

<file path=ppt/slides/slide14.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4EFE6"/>
        </a:solidFill>
      </p:bgPr>
    </p:bg>
    <p:spTree>
      <p:nvGrpSpPr>
        <p:cNvPr id="1" name=""/>
        <p:cNvGrpSpPr/>
        <p:nvPr/>
      </p:nvGrpSpPr>
      <p:grpSpPr>
        <a:xfrm/>
      </p:grpSpPr>
      <p:sp>
        <p:nvSpPr>
          <p:cNvPr id="6" name="ملحق: المصادر والافتراضات">
            <a:extLst>
              <a:ext uri="{FF2B5EF4-FFF2-40B4-BE49-F238E27FC236}">
                <ns2:creationId id="{5F7F96D1-C3E5-4145-8268-E05049BD5C53}"/>
              </a:ext>
            </a:extLst>
          </p:cNvPr>
          <p:cNvSpPr>
            <a:spLocks noGrp="1"/>
          </p:cNvSpPr>
          <p:nvPr/>
        </p:nvSpPr>
        <p:spPr>
          <a:xfrm>
            <a:off x="685800" y="590550"/>
            <a:ext cx="10820400" cy="819150"/>
          </a:xfrm>
          <a:prstGeom prst="rect">
            <a:avLst/>
          </a:prstGeom>
          <a:noFill/>
          <a:ln w="0">
            <a:noFill/>
          </a:ln>
        </p:spPr>
        <p:txBody>
          <a:bodyPr wrap="square" lIns="0" tIns="0" rIns="0" bIns="0" anchor="t">
            <a:noAutofit/>
          </a:bodyPr>
          <a:lstStyle>
            <a:defPPr algn="r">
              <a:defRPr sz="3600" b="1">
                <a:solidFill>
                  <a:srgbClr val="183F35"/>
                </a:solidFill>
                <a:latin typeface="Tahoma"/>
                <a:ea typeface="Tahoma"/>
                <a:cs typeface="Tahoma"/>
              </a:defRPr>
            </a:defPPr>
            <a:lvl1pPr algn="r">
              <a:defRPr sz="3600" b="1">
                <a:solidFill>
                  <a:srgbClr val="183F35"/>
                </a:solidFill>
                <a:latin typeface="Tahoma"/>
                <a:ea typeface="Tahoma"/>
                <a:cs typeface="Tahoma"/>
              </a:defRPr>
            </a:lvl1pPr>
            <a:lvl2pPr algn="r">
              <a:defRPr sz="3600" b="1">
                <a:solidFill>
                  <a:srgbClr val="183F35"/>
                </a:solidFill>
                <a:latin typeface="Tahoma"/>
                <a:ea typeface="Tahoma"/>
                <a:cs typeface="Tahoma"/>
              </a:defRPr>
            </a:lvl2pPr>
            <a:lvl3pPr algn="r">
              <a:defRPr sz="3600" b="1">
                <a:solidFill>
                  <a:srgbClr val="183F35"/>
                </a:solidFill>
                <a:latin typeface="Tahoma"/>
                <a:ea typeface="Tahoma"/>
                <a:cs typeface="Tahoma"/>
              </a:defRPr>
            </a:lvl3pPr>
            <a:lvl4pPr algn="r">
              <a:defRPr sz="3600" b="1">
                <a:solidFill>
                  <a:srgbClr val="183F35"/>
                </a:solidFill>
                <a:latin typeface="Tahoma"/>
                <a:ea typeface="Tahoma"/>
                <a:cs typeface="Tahoma"/>
              </a:defRPr>
            </a:lvl4pPr>
            <a:lvl5pPr algn="r">
              <a:defRPr sz="3600" b="1">
                <a:solidFill>
                  <a:srgbClr val="183F35"/>
                </a:solidFill>
                <a:latin typeface="Tahoma"/>
                <a:ea typeface="Tahoma"/>
                <a:cs typeface="Tahoma"/>
              </a:defRPr>
            </a:lvl5pPr>
            <a:lvl6pPr algn="r">
              <a:defRPr sz="3600" b="1">
                <a:solidFill>
                  <a:srgbClr val="183F35"/>
                </a:solidFill>
                <a:latin typeface="Tahoma"/>
                <a:ea typeface="Tahoma"/>
                <a:cs typeface="Tahoma"/>
              </a:defRPr>
            </a:lvl6pPr>
            <a:lvl7pPr algn="r">
              <a:defRPr sz="3600" b="1">
                <a:solidFill>
                  <a:srgbClr val="183F35"/>
                </a:solidFill>
                <a:latin typeface="Tahoma"/>
                <a:ea typeface="Tahoma"/>
                <a:cs typeface="Tahoma"/>
              </a:defRPr>
            </a:lvl7pPr>
            <a:lvl8pPr algn="r">
              <a:defRPr sz="3600" b="1">
                <a:solidFill>
                  <a:srgbClr val="183F35"/>
                </a:solidFill>
                <a:latin typeface="Tahoma"/>
                <a:ea typeface="Tahoma"/>
                <a:cs typeface="Tahoma"/>
              </a:defRPr>
            </a:lvl8pPr>
            <a:lvl9pPr algn="r">
              <a:defRPr sz="3600" b="1">
                <a:solidFill>
                  <a:srgbClr val="183F35"/>
                </a:solidFill>
                <a:latin typeface="Tahoma"/>
                <a:ea typeface="Tahoma"/>
                <a:cs typeface="Tahoma"/>
              </a:defRPr>
            </a:lvl9pPr>
          </a:lstStyle>
          <a:p>
            <a:pPr algn="r" rtl="1">
              <a:defRPr sz="3600" b="1">
                <a:solidFill>
                  <a:srgbClr val="183F35"/>
                </a:solidFill>
                <a:latin typeface="Tahoma"/>
                <a:ea typeface="Tahoma"/>
                <a:cs typeface="Tahoma"/>
              </a:defRPr>
            </a:pPr>
            <a:r>
              <a:rPr sz="3600" b="1" lang="ar-SA">
                <a:solidFill>
                  <a:srgbClr val="183F35"/>
                </a:solidFill>
                <a:latin typeface="Tahoma"/>
                <a:ea typeface="Tahoma"/>
                <a:cs typeface="Tahoma"/>
              </a:rPr>
              <a:t>ملحق: المصادر والافتراضات</a:t>
            </a:r>
          </a:p>
        </p:txBody>
      </p:sp>
      <p:sp>
        <p:nvSpPr>
          <p:cNvPr id="2" name="مصادر قابلة للمراجعة وتقديرات معلنة">
            <a:extLst>
              <a:ext uri="{FF2B5EF4-FFF2-40B4-BE49-F238E27FC236}">
                <ns2:creationId id="{2D44C6FE-A2DF-4F72-87B8-0CB0FA500BDF}"/>
              </a:ext>
            </a:extLst>
          </p:cNvPr>
          <p:cNvSpPr>
            <a:spLocks noGrp="1"/>
          </p:cNvSpPr>
          <p:nvPr/>
        </p:nvSpPr>
        <p:spPr>
          <a:xfrm>
            <a:off x="685800" y="1495425"/>
            <a:ext cx="10820400" cy="723900"/>
          </a:xfrm>
          <a:prstGeom prst="rect">
            <a:avLst/>
          </a:prstGeom>
          <a:noFill/>
          <a:ln w="0">
            <a:noFill/>
          </a:ln>
        </p:spPr>
        <p:txBody>
          <a:bodyPr wrap="square" lIns="0" tIns="0" rIns="0" bIns="0" anchor="t">
            <a:noAutofit/>
          </a:bodyPr>
          <a:lstStyle>
            <a:defPPr algn="r">
              <a:defRPr sz="2100" b="0">
                <a:solidFill>
                  <a:srgbClr val="71685D"/>
                </a:solidFill>
                <a:latin typeface="Tahoma"/>
                <a:ea typeface="Tahoma"/>
                <a:cs typeface="Tahoma"/>
              </a:defRPr>
            </a:defPPr>
            <a:lvl1pPr algn="r">
              <a:defRPr sz="2100" b="0">
                <a:solidFill>
                  <a:srgbClr val="71685D"/>
                </a:solidFill>
                <a:latin typeface="Tahoma"/>
                <a:ea typeface="Tahoma"/>
                <a:cs typeface="Tahoma"/>
              </a:defRPr>
            </a:lvl1pPr>
            <a:lvl2pPr algn="r">
              <a:defRPr sz="2100" b="0">
                <a:solidFill>
                  <a:srgbClr val="71685D"/>
                </a:solidFill>
                <a:latin typeface="Tahoma"/>
                <a:ea typeface="Tahoma"/>
                <a:cs typeface="Tahoma"/>
              </a:defRPr>
            </a:lvl2pPr>
            <a:lvl3pPr algn="r">
              <a:defRPr sz="2100" b="0">
                <a:solidFill>
                  <a:srgbClr val="71685D"/>
                </a:solidFill>
                <a:latin typeface="Tahoma"/>
                <a:ea typeface="Tahoma"/>
                <a:cs typeface="Tahoma"/>
              </a:defRPr>
            </a:lvl3pPr>
            <a:lvl4pPr algn="r">
              <a:defRPr sz="2100" b="0">
                <a:solidFill>
                  <a:srgbClr val="71685D"/>
                </a:solidFill>
                <a:latin typeface="Tahoma"/>
                <a:ea typeface="Tahoma"/>
                <a:cs typeface="Tahoma"/>
              </a:defRPr>
            </a:lvl4pPr>
            <a:lvl5pPr algn="r">
              <a:defRPr sz="2100" b="0">
                <a:solidFill>
                  <a:srgbClr val="71685D"/>
                </a:solidFill>
                <a:latin typeface="Tahoma"/>
                <a:ea typeface="Tahoma"/>
                <a:cs typeface="Tahoma"/>
              </a:defRPr>
            </a:lvl5pPr>
            <a:lvl6pPr algn="r">
              <a:defRPr sz="2100" b="0">
                <a:solidFill>
                  <a:srgbClr val="71685D"/>
                </a:solidFill>
                <a:latin typeface="Tahoma"/>
                <a:ea typeface="Tahoma"/>
                <a:cs typeface="Tahoma"/>
              </a:defRPr>
            </a:lvl6pPr>
            <a:lvl7pPr algn="r">
              <a:defRPr sz="2100" b="0">
                <a:solidFill>
                  <a:srgbClr val="71685D"/>
                </a:solidFill>
                <a:latin typeface="Tahoma"/>
                <a:ea typeface="Tahoma"/>
                <a:cs typeface="Tahoma"/>
              </a:defRPr>
            </a:lvl7pPr>
            <a:lvl8pPr algn="r">
              <a:defRPr sz="2100" b="0">
                <a:solidFill>
                  <a:srgbClr val="71685D"/>
                </a:solidFill>
                <a:latin typeface="Tahoma"/>
                <a:ea typeface="Tahoma"/>
                <a:cs typeface="Tahoma"/>
              </a:defRPr>
            </a:lvl8pPr>
            <a:lvl9pPr algn="r">
              <a:defRPr sz="2100" b="0">
                <a:solidFill>
                  <a:srgbClr val="71685D"/>
                </a:solidFill>
                <a:latin typeface="Tahoma"/>
                <a:ea typeface="Tahoma"/>
                <a:cs typeface="Tahoma"/>
              </a:defRPr>
            </a:lvl9pPr>
          </a:lstStyle>
          <a:p>
            <a:pPr algn="r" rtl="1">
              <a:defRPr sz="2100" b="0">
                <a:solidFill>
                  <a:srgbClr val="71685D"/>
                </a:solidFill>
                <a:latin typeface="Tahoma"/>
                <a:ea typeface="Tahoma"/>
                <a:cs typeface="Tahoma"/>
              </a:defRPr>
            </a:pPr>
            <a:r>
              <a:rPr sz="2100" b="0" lang="ar-SA">
                <a:solidFill>
                  <a:srgbClr val="71685D"/>
                </a:solidFill>
                <a:latin typeface="Tahoma"/>
                <a:ea typeface="Tahoma"/>
                <a:cs typeface="Tahoma"/>
              </a:rPr>
              <a:t>مصادر قابلة للمراجعة وتقديرات معلنة بوضوح</a:t>
            </a:r>
          </a:p>
        </p:txBody>
      </p:sp>
      <p:sp>
        <p:nvSpPr>
          <p:cNvPr id="3" name="مِحَك    14">
            <a:extLst>
              <a:ext uri="{FF2B5EF4-FFF2-40B4-BE49-F238E27FC236}">
                <ns2:creationId id="{8D673930-E945-4A54-92C3-249D4093DA41}"/>
              </a:ext>
            </a:extLst>
          </p:cNvPr>
          <p:cNvSpPr>
            <a:spLocks noGrp="1"/>
          </p:cNvSpPr>
          <p:nvPr/>
        </p:nvSpPr>
        <p:spPr>
          <a:xfrm>
            <a:off x="685800" y="6334125"/>
            <a:ext cx="10820400" cy="266700"/>
          </a:xfrm>
          <a:prstGeom prst="rect">
            <a:avLst/>
          </a:prstGeom>
          <a:noFill/>
          <a:ln w="0">
            <a:noFill/>
          </a:ln>
        </p:spPr>
        <p:txBody>
          <a:bodyPr wrap="square" lIns="0" tIns="0" rIns="0" bIns="0" anchor="t">
            <a:noAutofit/>
          </a:bodyPr>
          <a:lstStyle>
            <a:defPPr algn="r">
              <a:defRPr sz="1350" b="0">
                <a:solidFill>
                  <a:srgbClr val="71685D"/>
                </a:solidFill>
                <a:latin typeface="Tahoma"/>
                <a:ea typeface="Tahoma"/>
                <a:cs typeface="Tahoma"/>
              </a:defRPr>
            </a:defPPr>
            <a:lvl1pPr algn="r">
              <a:defRPr sz="1350" b="0">
                <a:solidFill>
                  <a:srgbClr val="71685D"/>
                </a:solidFill>
                <a:latin typeface="Tahoma"/>
                <a:ea typeface="Tahoma"/>
                <a:cs typeface="Tahoma"/>
              </a:defRPr>
            </a:lvl1pPr>
            <a:lvl2pPr algn="r">
              <a:defRPr sz="1350" b="0">
                <a:solidFill>
                  <a:srgbClr val="71685D"/>
                </a:solidFill>
                <a:latin typeface="Tahoma"/>
                <a:ea typeface="Tahoma"/>
                <a:cs typeface="Tahoma"/>
              </a:defRPr>
            </a:lvl2pPr>
            <a:lvl3pPr algn="r">
              <a:defRPr sz="1350" b="0">
                <a:solidFill>
                  <a:srgbClr val="71685D"/>
                </a:solidFill>
                <a:latin typeface="Tahoma"/>
                <a:ea typeface="Tahoma"/>
                <a:cs typeface="Tahoma"/>
              </a:defRPr>
            </a:lvl3pPr>
            <a:lvl4pPr algn="r">
              <a:defRPr sz="1350" b="0">
                <a:solidFill>
                  <a:srgbClr val="71685D"/>
                </a:solidFill>
                <a:latin typeface="Tahoma"/>
                <a:ea typeface="Tahoma"/>
                <a:cs typeface="Tahoma"/>
              </a:defRPr>
            </a:lvl4pPr>
            <a:lvl5pPr algn="r">
              <a:defRPr sz="1350" b="0">
                <a:solidFill>
                  <a:srgbClr val="71685D"/>
                </a:solidFill>
                <a:latin typeface="Tahoma"/>
                <a:ea typeface="Tahoma"/>
                <a:cs typeface="Tahoma"/>
              </a:defRPr>
            </a:lvl5pPr>
            <a:lvl6pPr algn="r">
              <a:defRPr sz="1350" b="0">
                <a:solidFill>
                  <a:srgbClr val="71685D"/>
                </a:solidFill>
                <a:latin typeface="Tahoma"/>
                <a:ea typeface="Tahoma"/>
                <a:cs typeface="Tahoma"/>
              </a:defRPr>
            </a:lvl6pPr>
            <a:lvl7pPr algn="r">
              <a:defRPr sz="1350" b="0">
                <a:solidFill>
                  <a:srgbClr val="71685D"/>
                </a:solidFill>
                <a:latin typeface="Tahoma"/>
                <a:ea typeface="Tahoma"/>
                <a:cs typeface="Tahoma"/>
              </a:defRPr>
            </a:lvl7pPr>
            <a:lvl8pPr algn="r">
              <a:defRPr sz="1350" b="0">
                <a:solidFill>
                  <a:srgbClr val="71685D"/>
                </a:solidFill>
                <a:latin typeface="Tahoma"/>
                <a:ea typeface="Tahoma"/>
                <a:cs typeface="Tahoma"/>
              </a:defRPr>
            </a:lvl8pPr>
            <a:lvl9pPr algn="r">
              <a:defRPr sz="1350" b="0">
                <a:solidFill>
                  <a:srgbClr val="71685D"/>
                </a:solidFill>
                <a:latin typeface="Tahoma"/>
                <a:ea typeface="Tahoma"/>
                <a:cs typeface="Tahoma"/>
              </a:defRPr>
            </a:lvl9pPr>
          </a:lstStyle>
          <a:p>
            <a:pPr algn="r" rtl="1">
              <a:defRPr sz="1350" b="0">
                <a:solidFill>
                  <a:srgbClr val="71685D"/>
                </a:solidFill>
                <a:latin typeface="Tahoma"/>
                <a:ea typeface="Tahoma"/>
                <a:cs typeface="Tahoma"/>
              </a:defRPr>
            </a:pPr>
            <a:r>
              <a:rPr sz="1350" b="0" lang="ar-SA">
                <a:solidFill>
                  <a:srgbClr val="71685D"/>
                </a:solidFill>
                <a:latin typeface="Tahoma"/>
                <a:ea typeface="Tahoma"/>
                <a:cs typeface="Tahoma"/>
              </a:rPr>
              <a:t>مِحَك    14</a:t>
            </a:r>
          </a:p>
        </p:txBody>
      </p:sp>
      <p:sp>
        <p:nvSpPr>
          <p:cNvPr id="4" name="الهيئة الوطنية للأمن السيبراني: بيا">
            <a:extLst>
              <a:ext uri="{FF2B5EF4-FFF2-40B4-BE49-F238E27FC236}">
                <ns2:creationId id="{6D49DA9A-E664-4794-915D-DAFAC1CA22DB}"/>
              </a:ext>
            </a:extLst>
          </p:cNvPr>
          <p:cNvSpPr>
            <a:spLocks noGrp="1"/>
          </p:cNvSpPr>
          <p:nvPr/>
        </p:nvSpPr>
        <p:spPr>
          <a:xfrm>
            <a:off x="685800" y="2419350"/>
            <a:ext cx="10820400" cy="2238375"/>
          </a:xfrm>
          <a:prstGeom prst="rect">
            <a:avLst/>
          </a:prstGeom>
          <a:noFill/>
          <a:ln w="0">
            <a:noFill/>
          </a:ln>
        </p:spPr>
        <p:txBody>
          <a:bodyPr wrap="square" lIns="0" tIns="0" rIns="0" bIns="0" anchor="t">
            <a:noAutofit/>
          </a:bodyPr>
          <a:lstStyle>
            <a:defPPr algn="r">
              <a:defRPr sz="2250" b="0">
                <a:solidFill>
                  <a:srgbClr val="71685D"/>
                </a:solidFill>
                <a:latin typeface="Tahoma"/>
                <a:ea typeface="Tahoma"/>
                <a:cs typeface="Tahoma"/>
              </a:defRPr>
            </a:defPPr>
            <a:lvl1pPr algn="r">
              <a:defRPr sz="2250" b="0">
                <a:solidFill>
                  <a:srgbClr val="71685D"/>
                </a:solidFill>
                <a:latin typeface="Tahoma"/>
                <a:ea typeface="Tahoma"/>
                <a:cs typeface="Tahoma"/>
              </a:defRPr>
            </a:lvl1pPr>
            <a:lvl2pPr algn="r">
              <a:defRPr sz="2250" b="0">
                <a:solidFill>
                  <a:srgbClr val="71685D"/>
                </a:solidFill>
                <a:latin typeface="Tahoma"/>
                <a:ea typeface="Tahoma"/>
                <a:cs typeface="Tahoma"/>
              </a:defRPr>
            </a:lvl2pPr>
            <a:lvl3pPr algn="r">
              <a:defRPr sz="2250" b="0">
                <a:solidFill>
                  <a:srgbClr val="71685D"/>
                </a:solidFill>
                <a:latin typeface="Tahoma"/>
                <a:ea typeface="Tahoma"/>
                <a:cs typeface="Tahoma"/>
              </a:defRPr>
            </a:lvl3pPr>
            <a:lvl4pPr algn="r">
              <a:defRPr sz="2250" b="0">
                <a:solidFill>
                  <a:srgbClr val="71685D"/>
                </a:solidFill>
                <a:latin typeface="Tahoma"/>
                <a:ea typeface="Tahoma"/>
                <a:cs typeface="Tahoma"/>
              </a:defRPr>
            </a:lvl4pPr>
            <a:lvl5pPr algn="r">
              <a:defRPr sz="2250" b="0">
                <a:solidFill>
                  <a:srgbClr val="71685D"/>
                </a:solidFill>
                <a:latin typeface="Tahoma"/>
                <a:ea typeface="Tahoma"/>
                <a:cs typeface="Tahoma"/>
              </a:defRPr>
            </a:lvl5pPr>
            <a:lvl6pPr algn="r">
              <a:defRPr sz="2250" b="0">
                <a:solidFill>
                  <a:srgbClr val="71685D"/>
                </a:solidFill>
                <a:latin typeface="Tahoma"/>
                <a:ea typeface="Tahoma"/>
                <a:cs typeface="Tahoma"/>
              </a:defRPr>
            </a:lvl6pPr>
            <a:lvl7pPr algn="r">
              <a:defRPr sz="2250" b="0">
                <a:solidFill>
                  <a:srgbClr val="71685D"/>
                </a:solidFill>
                <a:latin typeface="Tahoma"/>
                <a:ea typeface="Tahoma"/>
                <a:cs typeface="Tahoma"/>
              </a:defRPr>
            </a:lvl7pPr>
            <a:lvl8pPr algn="r">
              <a:defRPr sz="2250" b="0">
                <a:solidFill>
                  <a:srgbClr val="71685D"/>
                </a:solidFill>
                <a:latin typeface="Tahoma"/>
                <a:ea typeface="Tahoma"/>
                <a:cs typeface="Tahoma"/>
              </a:defRPr>
            </a:lvl8pPr>
            <a:lvl9pPr algn="r">
              <a:defRPr sz="2250" b="0">
                <a:solidFill>
                  <a:srgbClr val="71685D"/>
                </a:solidFill>
                <a:latin typeface="Tahoma"/>
                <a:ea typeface="Tahoma"/>
                <a:cs typeface="Tahoma"/>
              </a:defRPr>
            </a:lvl9pPr>
          </a:lstStyle>
          <a:p>
            <a:pPr algn="r" rtl="1">
              <a:defRPr sz="2250" b="0">
                <a:solidFill>
                  <a:srgbClr val="71685D"/>
                </a:solidFill>
                <a:latin typeface="Tahoma"/>
                <a:ea typeface="Tahoma"/>
                <a:cs typeface="Tahoma"/>
              </a:defRPr>
            </a:pPr>
            <a:r>
              <a:rPr sz="2250" b="0" lang="ar-SA">
                <a:solidFill>
                  <a:srgbClr val="71685D"/>
                </a:solidFill>
                <a:latin typeface="Tahoma"/>
                <a:ea typeface="Tahoma"/>
                <a:cs typeface="Tahoma"/>
              </a:rPr>
              <a:t>الهيئة الوطنية للأمن السيبراني: بيانات سوق ٢٠٢٥</a:t>
            </a:r>
          </a:p>
          <a:p>
            <a:pPr algn="r" rtl="1">
              <a:defRPr sz="2250" b="0">
                <a:solidFill>
                  <a:srgbClr val="71685D"/>
                </a:solidFill>
                <a:latin typeface="Tahoma"/>
                <a:ea typeface="Tahoma"/>
                <a:cs typeface="Tahoma"/>
              </a:defRPr>
            </a:pPr>
            <a:r>
              <a:rPr sz="2250" b="0" lang="ar-SA">
                <a:solidFill>
                  <a:srgbClr val="71685D"/>
                </a:solidFill>
                <a:latin typeface="Tahoma"/>
                <a:ea typeface="Tahoma"/>
                <a:cs typeface="Tahoma"/>
              </a:rPr>
              <a:t>Promptfoo وMicrosoft PyRIT: الوثائق الرسمية</a:t>
            </a:r>
          </a:p>
          <a:p>
            <a:pPr algn="r" rtl="1">
              <a:defRPr sz="2250" b="0">
                <a:solidFill>
                  <a:srgbClr val="71685D"/>
                </a:solidFill>
                <a:latin typeface="Tahoma"/>
                <a:ea typeface="Tahoma"/>
                <a:cs typeface="Tahoma"/>
              </a:defRPr>
            </a:pPr>
            <a:r>
              <a:rPr sz="2250" b="0" lang="ar-SA">
                <a:solidFill>
                  <a:srgbClr val="71685D"/>
                </a:solidFill>
                <a:latin typeface="Tahoma"/>
                <a:ea typeface="Tahoma"/>
                <a:cs typeface="Tahoma"/>
              </a:rPr>
              <a:t>نتائج مِحَك: تقرير التشغيل الخام بتاريخ ٣١ أكتوبر ٢٠٢٦</a:t>
            </a:r>
          </a:p>
          <a:p>
            <a:pPr algn="r" rtl="1">
              <a:defRPr sz="2250" b="0">
                <a:solidFill>
                  <a:srgbClr val="71685D"/>
                </a:solidFill>
                <a:latin typeface="Tahoma"/>
                <a:ea typeface="Tahoma"/>
                <a:cs typeface="Tahoma"/>
              </a:defRPr>
            </a:pPr>
            <a:r>
              <a:rPr sz="2250" b="0" lang="ar-SA">
                <a:solidFill>
                  <a:srgbClr val="71685D"/>
                </a:solidFill>
                <a:latin typeface="Tahoma"/>
                <a:ea typeface="Tahoma"/>
                <a:cs typeface="Tahoma"/>
              </a:rPr>
              <a:t>الفريق والجذب المبكر: إفادة المؤسس</a:t>
            </a:r>
          </a:p>
        </p:txBody>
      </p:sp>
      <p:sp>
        <p:nvSpPr>
          <p:cNvPr id="5" name="الأسعار، عدد الجهات، ميزانية الدعم ">
            <a:extLst>
              <a:ext uri="{FF2B5EF4-FFF2-40B4-BE49-F238E27FC236}">
                <ns2:creationId id="{715270E9-832E-41FB-9950-3B2FC1B1DC5D}"/>
              </a:ext>
            </a:extLst>
          </p:cNvPr>
          <p:cNvSpPr>
            <a:spLocks noGrp="1"/>
          </p:cNvSpPr>
          <p:nvPr/>
        </p:nvSpPr>
        <p:spPr>
          <a:xfrm>
            <a:off x="685800" y="5114925"/>
            <a:ext cx="10820400" cy="952500"/>
          </a:xfrm>
          <a:prstGeom prst="rect">
            <a:avLst/>
          </a:prstGeom>
          <a:noFill/>
          <a:ln w="0">
            <a:noFill/>
          </a:ln>
        </p:spPr>
        <p:txBody>
          <a:bodyPr wrap="square" lIns="0" tIns="0" rIns="0" bIns="0" anchor="t">
            <a:noAutofit/>
          </a:bodyPr>
          <a:lstStyle>
            <a:defPPr algn="r">
              <a:defRPr sz="2325" b="1">
                <a:solidFill>
                  <a:srgbClr val="A16F4C"/>
                </a:solidFill>
                <a:latin typeface="Tahoma"/>
                <a:ea typeface="Tahoma"/>
                <a:cs typeface="Tahoma"/>
              </a:defRPr>
            </a:defPPr>
            <a:lvl1pPr algn="r">
              <a:defRPr sz="2325" b="1">
                <a:solidFill>
                  <a:srgbClr val="A16F4C"/>
                </a:solidFill>
                <a:latin typeface="Tahoma"/>
                <a:ea typeface="Tahoma"/>
                <a:cs typeface="Tahoma"/>
              </a:defRPr>
            </a:lvl1pPr>
            <a:lvl2pPr algn="r">
              <a:defRPr sz="2325" b="1">
                <a:solidFill>
                  <a:srgbClr val="A16F4C"/>
                </a:solidFill>
                <a:latin typeface="Tahoma"/>
                <a:ea typeface="Tahoma"/>
                <a:cs typeface="Tahoma"/>
              </a:defRPr>
            </a:lvl2pPr>
            <a:lvl3pPr algn="r">
              <a:defRPr sz="2325" b="1">
                <a:solidFill>
                  <a:srgbClr val="A16F4C"/>
                </a:solidFill>
                <a:latin typeface="Tahoma"/>
                <a:ea typeface="Tahoma"/>
                <a:cs typeface="Tahoma"/>
              </a:defRPr>
            </a:lvl3pPr>
            <a:lvl4pPr algn="r">
              <a:defRPr sz="2325" b="1">
                <a:solidFill>
                  <a:srgbClr val="A16F4C"/>
                </a:solidFill>
                <a:latin typeface="Tahoma"/>
                <a:ea typeface="Tahoma"/>
                <a:cs typeface="Tahoma"/>
              </a:defRPr>
            </a:lvl4pPr>
            <a:lvl5pPr algn="r">
              <a:defRPr sz="2325" b="1">
                <a:solidFill>
                  <a:srgbClr val="A16F4C"/>
                </a:solidFill>
                <a:latin typeface="Tahoma"/>
                <a:ea typeface="Tahoma"/>
                <a:cs typeface="Tahoma"/>
              </a:defRPr>
            </a:lvl5pPr>
            <a:lvl6pPr algn="r">
              <a:defRPr sz="2325" b="1">
                <a:solidFill>
                  <a:srgbClr val="A16F4C"/>
                </a:solidFill>
                <a:latin typeface="Tahoma"/>
                <a:ea typeface="Tahoma"/>
                <a:cs typeface="Tahoma"/>
              </a:defRPr>
            </a:lvl6pPr>
            <a:lvl7pPr algn="r">
              <a:defRPr sz="2325" b="1">
                <a:solidFill>
                  <a:srgbClr val="A16F4C"/>
                </a:solidFill>
                <a:latin typeface="Tahoma"/>
                <a:ea typeface="Tahoma"/>
                <a:cs typeface="Tahoma"/>
              </a:defRPr>
            </a:lvl7pPr>
            <a:lvl8pPr algn="r">
              <a:defRPr sz="2325" b="1">
                <a:solidFill>
                  <a:srgbClr val="A16F4C"/>
                </a:solidFill>
                <a:latin typeface="Tahoma"/>
                <a:ea typeface="Tahoma"/>
                <a:cs typeface="Tahoma"/>
              </a:defRPr>
            </a:lvl8pPr>
            <a:lvl9pPr algn="r">
              <a:defRPr sz="2325" b="1">
                <a:solidFill>
                  <a:srgbClr val="A16F4C"/>
                </a:solidFill>
                <a:latin typeface="Tahoma"/>
                <a:ea typeface="Tahoma"/>
                <a:cs typeface="Tahoma"/>
              </a:defRPr>
            </a:lvl9pPr>
          </a:lstStyle>
          <a:p>
            <a:pPr algn="r" rtl="1">
              <a:defRPr sz="2325" b="1">
                <a:solidFill>
                  <a:srgbClr val="A16F4C"/>
                </a:solidFill>
                <a:latin typeface="Tahoma"/>
                <a:ea typeface="Tahoma"/>
                <a:cs typeface="Tahoma"/>
              </a:defRPr>
            </a:pPr>
            <a:r>
              <a:rPr sz="2325" b="1" lang="ar-SA">
                <a:solidFill>
                  <a:srgbClr val="A16F4C"/>
                </a:solidFill>
                <a:latin typeface="Tahoma"/>
                <a:ea typeface="Tahoma"/>
                <a:cs typeface="Tahoma"/>
              </a:rPr>
              <a:t>الأسعار، عدد الجهات، ميزانية الدعم وأهداف ٩٠ يومًا افتراضات تخطيطية</a:t>
            </a:r>
          </a:p>
        </p:txBody>
      </p:sp>
    </p:spTree>
    <p:extLst>
      <p:ext uri="{BB962C8B-B14F-4D97-AF65-F5344CB8AC3E}">
        <ns3:creationId val="160341870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2026-10-30T23:57:32.3800000Z</dcterms:created>
  <dcterms:modified xsi:type="dcterms:W3CDTF">2026-10-30T23:57:32.3800000Z</dcterms:modified>
</coreProperties>
</file>